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7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4" r:id="rId13"/>
    <p:sldId id="277" r:id="rId14"/>
    <p:sldId id="270" r:id="rId15"/>
    <p:sldId id="272" r:id="rId16"/>
    <p:sldId id="271" r:id="rId17"/>
    <p:sldId id="275" r:id="rId18"/>
    <p:sldId id="279" r:id="rId19"/>
    <p:sldId id="278" r:id="rId20"/>
    <p:sldId id="269" r:id="rId21"/>
    <p:sldId id="26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wel Sloboda" userId="S::slobodap1024@students.bowiestate.edu::5d742e61-e162-494e-a340-9e5cc7cb28e9" providerId="AD" clId="Web-{8B4C7A1B-741C-82C9-C955-EE9C36A82457}"/>
    <pc:docChg chg="addSld modSld">
      <pc:chgData name="Pawel Sloboda" userId="S::slobodap1024@students.bowiestate.edu::5d742e61-e162-494e-a340-9e5cc7cb28e9" providerId="AD" clId="Web-{8B4C7A1B-741C-82C9-C955-EE9C36A82457}" dt="2024-10-09T17:51:38.616" v="71" actId="1076"/>
      <pc:docMkLst>
        <pc:docMk/>
      </pc:docMkLst>
      <pc:sldChg chg="modSp">
        <pc:chgData name="Pawel Sloboda" userId="S::slobodap1024@students.bowiestate.edu::5d742e61-e162-494e-a340-9e5cc7cb28e9" providerId="AD" clId="Web-{8B4C7A1B-741C-82C9-C955-EE9C36A82457}" dt="2024-10-09T16:39:08.282" v="11" actId="20577"/>
        <pc:sldMkLst>
          <pc:docMk/>
          <pc:sldMk cId="3940473974" sldId="271"/>
        </pc:sldMkLst>
        <pc:spChg chg="mod">
          <ac:chgData name="Pawel Sloboda" userId="S::slobodap1024@students.bowiestate.edu::5d742e61-e162-494e-a340-9e5cc7cb28e9" providerId="AD" clId="Web-{8B4C7A1B-741C-82C9-C955-EE9C36A82457}" dt="2024-10-09T16:39:08.282" v="11" actId="20577"/>
          <ac:spMkLst>
            <pc:docMk/>
            <pc:sldMk cId="3940473974" sldId="271"/>
            <ac:spMk id="3" creationId="{75BC561B-41F9-37AE-D069-6D546A7D42BC}"/>
          </ac:spMkLst>
        </pc:spChg>
      </pc:sldChg>
      <pc:sldChg chg="addSp delSp modSp new mod setBg">
        <pc:chgData name="Pawel Sloboda" userId="S::slobodap1024@students.bowiestate.edu::5d742e61-e162-494e-a340-9e5cc7cb28e9" providerId="AD" clId="Web-{8B4C7A1B-741C-82C9-C955-EE9C36A82457}" dt="2024-10-09T16:35:51.950" v="4"/>
        <pc:sldMkLst>
          <pc:docMk/>
          <pc:sldMk cId="1108943818" sldId="275"/>
        </pc:sldMkLst>
        <pc:spChg chg="del">
          <ac:chgData name="Pawel Sloboda" userId="S::slobodap1024@students.bowiestate.edu::5d742e61-e162-494e-a340-9e5cc7cb28e9" providerId="AD" clId="Web-{8B4C7A1B-741C-82C9-C955-EE9C36A82457}" dt="2024-10-09T16:34:23.542" v="1"/>
          <ac:spMkLst>
            <pc:docMk/>
            <pc:sldMk cId="1108943818" sldId="275"/>
            <ac:spMk id="2" creationId="{25D04C9E-75FC-8F3C-E4DF-E4E4230A192D}"/>
          </ac:spMkLst>
        </pc:spChg>
        <pc:spChg chg="del">
          <ac:chgData name="Pawel Sloboda" userId="S::slobodap1024@students.bowiestate.edu::5d742e61-e162-494e-a340-9e5cc7cb28e9" providerId="AD" clId="Web-{8B4C7A1B-741C-82C9-C955-EE9C36A82457}" dt="2024-10-09T16:34:24.761" v="2"/>
          <ac:spMkLst>
            <pc:docMk/>
            <pc:sldMk cId="1108943818" sldId="275"/>
            <ac:spMk id="3" creationId="{84F35D45-8290-BF00-42EA-4F8A357FB7BC}"/>
          </ac:spMkLst>
        </pc:spChg>
        <pc:spChg chg="add">
          <ac:chgData name="Pawel Sloboda" userId="S::slobodap1024@students.bowiestate.edu::5d742e61-e162-494e-a340-9e5cc7cb28e9" providerId="AD" clId="Web-{8B4C7A1B-741C-82C9-C955-EE9C36A82457}" dt="2024-10-09T16:35:51.950" v="4"/>
          <ac:spMkLst>
            <pc:docMk/>
            <pc:sldMk cId="1108943818" sldId="275"/>
            <ac:spMk id="9" creationId="{42A4FC2C-047E-45A5-965D-8E1E3BF09BC6}"/>
          </ac:spMkLst>
        </pc:spChg>
        <pc:picChg chg="add mod">
          <ac:chgData name="Pawel Sloboda" userId="S::slobodap1024@students.bowiestate.edu::5d742e61-e162-494e-a340-9e5cc7cb28e9" providerId="AD" clId="Web-{8B4C7A1B-741C-82C9-C955-EE9C36A82457}" dt="2024-10-09T16:35:51.950" v="4"/>
          <ac:picMkLst>
            <pc:docMk/>
            <pc:sldMk cId="1108943818" sldId="275"/>
            <ac:picMk id="4" creationId="{3807209D-DDC3-A2C7-696D-2730228C908B}"/>
          </ac:picMkLst>
        </pc:picChg>
      </pc:sldChg>
      <pc:sldChg chg="addSp delSp modSp">
        <pc:chgData name="Pawel Sloboda" userId="S::slobodap1024@students.bowiestate.edu::5d742e61-e162-494e-a340-9e5cc7cb28e9" providerId="AD" clId="Web-{8B4C7A1B-741C-82C9-C955-EE9C36A82457}" dt="2024-10-09T17:20:07.613" v="15"/>
        <pc:sldMkLst>
          <pc:docMk/>
          <pc:sldMk cId="53021055" sldId="277"/>
        </pc:sldMkLst>
        <pc:spChg chg="del">
          <ac:chgData name="Pawel Sloboda" userId="S::slobodap1024@students.bowiestate.edu::5d742e61-e162-494e-a340-9e5cc7cb28e9" providerId="AD" clId="Web-{8B4C7A1B-741C-82C9-C955-EE9C36A82457}" dt="2024-10-09T17:20:07.613" v="15"/>
          <ac:spMkLst>
            <pc:docMk/>
            <pc:sldMk cId="53021055" sldId="277"/>
            <ac:spMk id="2" creationId="{FE20ADFF-8F21-11C1-F0C8-FA456FC5FE78}"/>
          </ac:spMkLst>
        </pc:spChg>
        <pc:spChg chg="del">
          <ac:chgData name="Pawel Sloboda" userId="S::slobodap1024@students.bowiestate.edu::5d742e61-e162-494e-a340-9e5cc7cb28e9" providerId="AD" clId="Web-{8B4C7A1B-741C-82C9-C955-EE9C36A82457}" dt="2024-10-09T17:19:59.441" v="12"/>
          <ac:spMkLst>
            <pc:docMk/>
            <pc:sldMk cId="53021055" sldId="277"/>
            <ac:spMk id="3" creationId="{058B16D2-2978-45FC-28BB-9ED70AF61952}"/>
          </ac:spMkLst>
        </pc:spChg>
        <pc:picChg chg="add mod ord">
          <ac:chgData name="Pawel Sloboda" userId="S::slobodap1024@students.bowiestate.edu::5d742e61-e162-494e-a340-9e5cc7cb28e9" providerId="AD" clId="Web-{8B4C7A1B-741C-82C9-C955-EE9C36A82457}" dt="2024-10-09T17:20:04.363" v="14" actId="1076"/>
          <ac:picMkLst>
            <pc:docMk/>
            <pc:sldMk cId="53021055" sldId="277"/>
            <ac:picMk id="4" creationId="{4DFFFD6F-62D5-21AB-6C4C-333CA4A9F5C1}"/>
          </ac:picMkLst>
        </pc:picChg>
      </pc:sldChg>
      <pc:sldChg chg="addSp delSp modSp new mod setBg">
        <pc:chgData name="Pawel Sloboda" userId="S::slobodap1024@students.bowiestate.edu::5d742e61-e162-494e-a340-9e5cc7cb28e9" providerId="AD" clId="Web-{8B4C7A1B-741C-82C9-C955-EE9C36A82457}" dt="2024-10-09T17:51:38.616" v="71" actId="1076"/>
        <pc:sldMkLst>
          <pc:docMk/>
          <pc:sldMk cId="789761812" sldId="278"/>
        </pc:sldMkLst>
        <pc:spChg chg="mod">
          <ac:chgData name="Pawel Sloboda" userId="S::slobodap1024@students.bowiestate.edu::5d742e61-e162-494e-a340-9e5cc7cb28e9" providerId="AD" clId="Web-{8B4C7A1B-741C-82C9-C955-EE9C36A82457}" dt="2024-10-09T17:51:38.616" v="71" actId="1076"/>
          <ac:spMkLst>
            <pc:docMk/>
            <pc:sldMk cId="789761812" sldId="278"/>
            <ac:spMk id="2" creationId="{975757D1-DBB8-EC86-60D6-4507514EC376}"/>
          </ac:spMkLst>
        </pc:spChg>
        <pc:spChg chg="del">
          <ac:chgData name="Pawel Sloboda" userId="S::slobodap1024@students.bowiestate.edu::5d742e61-e162-494e-a340-9e5cc7cb28e9" providerId="AD" clId="Web-{8B4C7A1B-741C-82C9-C955-EE9C36A82457}" dt="2024-10-09T17:47:20.404" v="44"/>
          <ac:spMkLst>
            <pc:docMk/>
            <pc:sldMk cId="789761812" sldId="278"/>
            <ac:spMk id="3" creationId="{ECBB61D2-981B-E83F-9ECC-0AD3EF8416E9}"/>
          </ac:spMkLst>
        </pc:spChg>
        <pc:spChg chg="add del">
          <ac:chgData name="Pawel Sloboda" userId="S::slobodap1024@students.bowiestate.edu::5d742e61-e162-494e-a340-9e5cc7cb28e9" providerId="AD" clId="Web-{8B4C7A1B-741C-82C9-C955-EE9C36A82457}" dt="2024-10-09T17:50:30.941" v="54"/>
          <ac:spMkLst>
            <pc:docMk/>
            <pc:sldMk cId="789761812" sldId="278"/>
            <ac:spMk id="12" creationId="{6C9ECD1F-1B32-4E48-9736-A1BC9A3237E0}"/>
          </ac:spMkLst>
        </pc:spChg>
        <pc:spChg chg="add del">
          <ac:chgData name="Pawel Sloboda" userId="S::slobodap1024@students.bowiestate.edu::5d742e61-e162-494e-a340-9e5cc7cb28e9" providerId="AD" clId="Web-{8B4C7A1B-741C-82C9-C955-EE9C36A82457}" dt="2024-10-09T17:50:30.941" v="54"/>
          <ac:spMkLst>
            <pc:docMk/>
            <pc:sldMk cId="789761812" sldId="278"/>
            <ac:spMk id="14" creationId="{90F533E9-6690-41A8-A372-4C6C622D028D}"/>
          </ac:spMkLst>
        </pc:spChg>
        <pc:spChg chg="add del">
          <ac:chgData name="Pawel Sloboda" userId="S::slobodap1024@students.bowiestate.edu::5d742e61-e162-494e-a340-9e5cc7cb28e9" providerId="AD" clId="Web-{8B4C7A1B-741C-82C9-C955-EE9C36A82457}" dt="2024-10-09T17:50:30.941" v="54"/>
          <ac:spMkLst>
            <pc:docMk/>
            <pc:sldMk cId="789761812" sldId="278"/>
            <ac:spMk id="16" creationId="{99413ED5-9ED4-4772-BCE4-2BCAE6B12E35}"/>
          </ac:spMkLst>
        </pc:spChg>
        <pc:spChg chg="add del">
          <ac:chgData name="Pawel Sloboda" userId="S::slobodap1024@students.bowiestate.edu::5d742e61-e162-494e-a340-9e5cc7cb28e9" providerId="AD" clId="Web-{8B4C7A1B-741C-82C9-C955-EE9C36A82457}" dt="2024-10-09T17:50:30.941" v="54"/>
          <ac:spMkLst>
            <pc:docMk/>
            <pc:sldMk cId="789761812" sldId="278"/>
            <ac:spMk id="18" creationId="{04357C93-F0CB-4A1C-8F77-4E9063789819}"/>
          </ac:spMkLst>
        </pc:spChg>
        <pc:picChg chg="add mod">
          <ac:chgData name="Pawel Sloboda" userId="S::slobodap1024@students.bowiestate.edu::5d742e61-e162-494e-a340-9e5cc7cb28e9" providerId="AD" clId="Web-{8B4C7A1B-741C-82C9-C955-EE9C36A82457}" dt="2024-10-09T17:51:24.678" v="69" actId="1076"/>
          <ac:picMkLst>
            <pc:docMk/>
            <pc:sldMk cId="789761812" sldId="278"/>
            <ac:picMk id="4" creationId="{1B533241-2384-F1A5-E30C-9509C52F906D}"/>
          </ac:picMkLst>
        </pc:picChg>
        <pc:picChg chg="add mod">
          <ac:chgData name="Pawel Sloboda" userId="S::slobodap1024@students.bowiestate.edu::5d742e61-e162-494e-a340-9e5cc7cb28e9" providerId="AD" clId="Web-{8B4C7A1B-741C-82C9-C955-EE9C36A82457}" dt="2024-10-09T17:51:32.803" v="70" actId="1076"/>
          <ac:picMkLst>
            <pc:docMk/>
            <pc:sldMk cId="789761812" sldId="278"/>
            <ac:picMk id="5" creationId="{C608DE50-0684-8109-C28E-89B756803B45}"/>
          </ac:picMkLst>
        </pc:picChg>
        <pc:picChg chg="add mod ord">
          <ac:chgData name="Pawel Sloboda" userId="S::slobodap1024@students.bowiestate.edu::5d742e61-e162-494e-a340-9e5cc7cb28e9" providerId="AD" clId="Web-{8B4C7A1B-741C-82C9-C955-EE9C36A82457}" dt="2024-10-09T17:51:19.771" v="68" actId="14100"/>
          <ac:picMkLst>
            <pc:docMk/>
            <pc:sldMk cId="789761812" sldId="278"/>
            <ac:picMk id="6" creationId="{22608EBA-4BA1-0260-1180-E32430758F67}"/>
          </ac:picMkLst>
        </pc:picChg>
        <pc:picChg chg="add mod">
          <ac:chgData name="Pawel Sloboda" userId="S::slobodap1024@students.bowiestate.edu::5d742e61-e162-494e-a340-9e5cc7cb28e9" providerId="AD" clId="Web-{8B4C7A1B-741C-82C9-C955-EE9C36A82457}" dt="2024-10-09T17:51:07.286" v="65" actId="1076"/>
          <ac:picMkLst>
            <pc:docMk/>
            <pc:sldMk cId="789761812" sldId="278"/>
            <ac:picMk id="7" creationId="{FD93BE29-FE6D-2B06-2D57-F5EAFCC3D67D}"/>
          </ac:picMkLst>
        </pc:picChg>
      </pc:sldChg>
    </pc:docChg>
  </pc:docChgLst>
  <pc:docChgLst>
    <pc:chgData name="Eugenejunior Fotsingmpacko" userId="9fba42a5-4c26-4846-a496-85e52350c665" providerId="ADAL" clId="{A78403DA-62ED-DE4C-89BB-4CFF24931115}"/>
    <pc:docChg chg="undo custSel addSld delSld modSld">
      <pc:chgData name="Eugenejunior Fotsingmpacko" userId="9fba42a5-4c26-4846-a496-85e52350c665" providerId="ADAL" clId="{A78403DA-62ED-DE4C-89BB-4CFF24931115}" dt="2024-10-09T17:54:44.938" v="1663" actId="20577"/>
      <pc:docMkLst>
        <pc:docMk/>
      </pc:docMkLst>
      <pc:sldChg chg="addSp modSp mod setBg modNotesTx">
        <pc:chgData name="Eugenejunior Fotsingmpacko" userId="9fba42a5-4c26-4846-a496-85e52350c665" providerId="ADAL" clId="{A78403DA-62ED-DE4C-89BB-4CFF24931115}" dt="2024-10-09T17:52:41.288" v="1596" actId="20577"/>
        <pc:sldMkLst>
          <pc:docMk/>
          <pc:sldMk cId="3516892342" sldId="257"/>
        </pc:sldMkLst>
        <pc:spChg chg="mod">
          <ac:chgData name="Eugenejunior Fotsingmpacko" userId="9fba42a5-4c26-4846-a496-85e52350c665" providerId="ADAL" clId="{A78403DA-62ED-DE4C-89BB-4CFF24931115}" dt="2024-10-08T02:57:57.138" v="475" actId="26606"/>
          <ac:spMkLst>
            <pc:docMk/>
            <pc:sldMk cId="3516892342" sldId="257"/>
            <ac:spMk id="2" creationId="{B165480A-A9C7-9314-0CA7-5DE8943AD042}"/>
          </ac:spMkLst>
        </pc:spChg>
        <pc:spChg chg="mod">
          <ac:chgData name="Eugenejunior Fotsingmpacko" userId="9fba42a5-4c26-4846-a496-85e52350c665" providerId="ADAL" clId="{A78403DA-62ED-DE4C-89BB-4CFF24931115}" dt="2024-10-08T02:57:57.138" v="475" actId="26606"/>
          <ac:spMkLst>
            <pc:docMk/>
            <pc:sldMk cId="3516892342" sldId="257"/>
            <ac:spMk id="3" creationId="{A63DDE65-D9B8-6ACF-B21F-A720019093A7}"/>
          </ac:spMkLst>
        </pc:spChg>
        <pc:spChg chg="add">
          <ac:chgData name="Eugenejunior Fotsingmpacko" userId="9fba42a5-4c26-4846-a496-85e52350c665" providerId="ADAL" clId="{A78403DA-62ED-DE4C-89BB-4CFF24931115}" dt="2024-10-08T02:57:57.138" v="475" actId="26606"/>
          <ac:spMkLst>
            <pc:docMk/>
            <pc:sldMk cId="3516892342" sldId="257"/>
            <ac:spMk id="9" creationId="{9F7D5CDA-D291-4307-BF55-1381FED29634}"/>
          </ac:spMkLst>
        </pc:spChg>
        <pc:picChg chg="add">
          <ac:chgData name="Eugenejunior Fotsingmpacko" userId="9fba42a5-4c26-4846-a496-85e52350c665" providerId="ADAL" clId="{A78403DA-62ED-DE4C-89BB-4CFF24931115}" dt="2024-10-08T02:57:57.138" v="475" actId="26606"/>
          <ac:picMkLst>
            <pc:docMk/>
            <pc:sldMk cId="3516892342" sldId="257"/>
            <ac:picMk id="5" creationId="{7E949308-D006-B840-14C2-37DAAD4172AF}"/>
          </ac:picMkLst>
        </pc:picChg>
      </pc:sldChg>
      <pc:sldChg chg="addSp modSp mod setBg modNotesTx">
        <pc:chgData name="Eugenejunior Fotsingmpacko" userId="9fba42a5-4c26-4846-a496-85e52350c665" providerId="ADAL" clId="{A78403DA-62ED-DE4C-89BB-4CFF24931115}" dt="2024-10-09T17:52:51.440" v="1608" actId="20577"/>
        <pc:sldMkLst>
          <pc:docMk/>
          <pc:sldMk cId="3108022562" sldId="258"/>
        </pc:sldMkLst>
        <pc:spChg chg="mod">
          <ac:chgData name="Eugenejunior Fotsingmpacko" userId="9fba42a5-4c26-4846-a496-85e52350c665" providerId="ADAL" clId="{A78403DA-62ED-DE4C-89BB-4CFF24931115}" dt="2024-10-09T02:04:54.259" v="1098" actId="403"/>
          <ac:spMkLst>
            <pc:docMk/>
            <pc:sldMk cId="3108022562" sldId="258"/>
            <ac:spMk id="2" creationId="{0A165BEC-B5B7-D352-86B9-16CF7429A686}"/>
          </ac:spMkLst>
        </pc:spChg>
        <pc:spChg chg="mod">
          <ac:chgData name="Eugenejunior Fotsingmpacko" userId="9fba42a5-4c26-4846-a496-85e52350c665" providerId="ADAL" clId="{A78403DA-62ED-DE4C-89BB-4CFF24931115}" dt="2024-10-09T02:46:40.947" v="1397" actId="20578"/>
          <ac:spMkLst>
            <pc:docMk/>
            <pc:sldMk cId="3108022562" sldId="258"/>
            <ac:spMk id="3" creationId="{87D06A1D-0A27-FAE3-CFCB-0BD28F3686D1}"/>
          </ac:spMkLst>
        </pc:spChg>
        <pc:spChg chg="add">
          <ac:chgData name="Eugenejunior Fotsingmpacko" userId="9fba42a5-4c26-4846-a496-85e52350c665" providerId="ADAL" clId="{A78403DA-62ED-DE4C-89BB-4CFF24931115}" dt="2024-10-09T02:04:13.244" v="1091" actId="26606"/>
          <ac:spMkLst>
            <pc:docMk/>
            <pc:sldMk cId="3108022562" sldId="258"/>
            <ac:spMk id="8" creationId="{18873D23-2DCF-4B31-A009-95721C06E8E1}"/>
          </ac:spMkLst>
        </pc:spChg>
        <pc:spChg chg="add">
          <ac:chgData name="Eugenejunior Fotsingmpacko" userId="9fba42a5-4c26-4846-a496-85e52350c665" providerId="ADAL" clId="{A78403DA-62ED-DE4C-89BB-4CFF24931115}" dt="2024-10-09T02:04:13.244" v="1091" actId="26606"/>
          <ac:spMkLst>
            <pc:docMk/>
            <pc:sldMk cId="3108022562" sldId="258"/>
            <ac:spMk id="10" creationId="{C13EF075-D4EF-4929-ADBC-91B27DA19955}"/>
          </ac:spMkLst>
        </pc:spChg>
        <pc:grpChg chg="add">
          <ac:chgData name="Eugenejunior Fotsingmpacko" userId="9fba42a5-4c26-4846-a496-85e52350c665" providerId="ADAL" clId="{A78403DA-62ED-DE4C-89BB-4CFF24931115}" dt="2024-10-09T02:04:13.244" v="1091" actId="26606"/>
          <ac:grpSpMkLst>
            <pc:docMk/>
            <pc:sldMk cId="3108022562" sldId="258"/>
            <ac:grpSpMk id="12" creationId="{DAA26DFA-AAB2-4973-9C17-16D587C7B198}"/>
          </ac:grpSpMkLst>
        </pc:grpChg>
      </pc:sldChg>
      <pc:sldChg chg="modSp mod modNotesTx">
        <pc:chgData name="Eugenejunior Fotsingmpacko" userId="9fba42a5-4c26-4846-a496-85e52350c665" providerId="ADAL" clId="{A78403DA-62ED-DE4C-89BB-4CFF24931115}" dt="2024-10-09T17:52:58.510" v="1614" actId="20577"/>
        <pc:sldMkLst>
          <pc:docMk/>
          <pc:sldMk cId="705375588" sldId="259"/>
        </pc:sldMkLst>
        <pc:spChg chg="mod">
          <ac:chgData name="Eugenejunior Fotsingmpacko" userId="9fba42a5-4c26-4846-a496-85e52350c665" providerId="ADAL" clId="{A78403DA-62ED-DE4C-89BB-4CFF24931115}" dt="2024-10-08T02:35:33.235" v="121" actId="27636"/>
          <ac:spMkLst>
            <pc:docMk/>
            <pc:sldMk cId="705375588" sldId="259"/>
            <ac:spMk id="3" creationId="{F98F5F25-CC68-C0D6-9430-6DCBE5FDEE9F}"/>
          </ac:spMkLst>
        </pc:spChg>
        <pc:picChg chg="mod">
          <ac:chgData name="Eugenejunior Fotsingmpacko" userId="9fba42a5-4c26-4846-a496-85e52350c665" providerId="ADAL" clId="{A78403DA-62ED-DE4C-89BB-4CFF24931115}" dt="2024-10-08T02:35:40.218" v="123" actId="1076"/>
          <ac:picMkLst>
            <pc:docMk/>
            <pc:sldMk cId="705375588" sldId="259"/>
            <ac:picMk id="5" creationId="{A8D5472A-2CD6-819E-3757-D54F63104A29}"/>
          </ac:picMkLst>
        </pc:picChg>
      </pc:sldChg>
      <pc:sldChg chg="addSp modSp mod setBg modNotesTx">
        <pc:chgData name="Eugenejunior Fotsingmpacko" userId="9fba42a5-4c26-4846-a496-85e52350c665" providerId="ADAL" clId="{A78403DA-62ED-DE4C-89BB-4CFF24931115}" dt="2024-10-09T17:53:15.733" v="1624" actId="20577"/>
        <pc:sldMkLst>
          <pc:docMk/>
          <pc:sldMk cId="3008801490" sldId="260"/>
        </pc:sldMkLst>
        <pc:spChg chg="mod">
          <ac:chgData name="Eugenejunior Fotsingmpacko" userId="9fba42a5-4c26-4846-a496-85e52350c665" providerId="ADAL" clId="{A78403DA-62ED-DE4C-89BB-4CFF24931115}" dt="2024-10-08T02:57:36.510" v="474" actId="26606"/>
          <ac:spMkLst>
            <pc:docMk/>
            <pc:sldMk cId="3008801490" sldId="260"/>
            <ac:spMk id="2" creationId="{9405C567-9921-61EE-3310-64C993BFCDCF}"/>
          </ac:spMkLst>
        </pc:spChg>
        <pc:spChg chg="mod">
          <ac:chgData name="Eugenejunior Fotsingmpacko" userId="9fba42a5-4c26-4846-a496-85e52350c665" providerId="ADAL" clId="{A78403DA-62ED-DE4C-89BB-4CFF24931115}" dt="2024-10-08T02:57:36.510" v="474" actId="26606"/>
          <ac:spMkLst>
            <pc:docMk/>
            <pc:sldMk cId="3008801490" sldId="260"/>
            <ac:spMk id="3" creationId="{18FDAA30-2CB7-E953-053A-94A73771D0C6}"/>
          </ac:spMkLst>
        </pc:spChg>
        <pc:spChg chg="add">
          <ac:chgData name="Eugenejunior Fotsingmpacko" userId="9fba42a5-4c26-4846-a496-85e52350c665" providerId="ADAL" clId="{A78403DA-62ED-DE4C-89BB-4CFF24931115}" dt="2024-10-08T02:57:36.510" v="474" actId="26606"/>
          <ac:spMkLst>
            <pc:docMk/>
            <pc:sldMk cId="3008801490" sldId="260"/>
            <ac:spMk id="9" creationId="{9F7D5CDA-D291-4307-BF55-1381FED29634}"/>
          </ac:spMkLst>
        </pc:spChg>
        <pc:picChg chg="add">
          <ac:chgData name="Eugenejunior Fotsingmpacko" userId="9fba42a5-4c26-4846-a496-85e52350c665" providerId="ADAL" clId="{A78403DA-62ED-DE4C-89BB-4CFF24931115}" dt="2024-10-08T02:57:36.510" v="474" actId="26606"/>
          <ac:picMkLst>
            <pc:docMk/>
            <pc:sldMk cId="3008801490" sldId="260"/>
            <ac:picMk id="5" creationId="{BEDB12D5-2C81-CBD5-4BEE-7B572268BD83}"/>
          </ac:picMkLst>
        </pc:picChg>
      </pc:sldChg>
      <pc:sldChg chg="addSp delSp modSp mod setBg modNotesTx">
        <pc:chgData name="Eugenejunior Fotsingmpacko" userId="9fba42a5-4c26-4846-a496-85e52350c665" providerId="ADAL" clId="{A78403DA-62ED-DE4C-89BB-4CFF24931115}" dt="2024-10-09T17:53:23.535" v="1629" actId="20577"/>
        <pc:sldMkLst>
          <pc:docMk/>
          <pc:sldMk cId="1306209505" sldId="261"/>
        </pc:sldMkLst>
        <pc:spChg chg="mod">
          <ac:chgData name="Eugenejunior Fotsingmpacko" userId="9fba42a5-4c26-4846-a496-85e52350c665" providerId="ADAL" clId="{A78403DA-62ED-DE4C-89BB-4CFF24931115}" dt="2024-10-08T03:29:23.458" v="1042" actId="26606"/>
          <ac:spMkLst>
            <pc:docMk/>
            <pc:sldMk cId="1306209505" sldId="261"/>
            <ac:spMk id="2" creationId="{7D2E0926-C3D9-9398-30FE-B8AE128EABC6}"/>
          </ac:spMkLst>
        </pc:spChg>
        <pc:spChg chg="mod">
          <ac:chgData name="Eugenejunior Fotsingmpacko" userId="9fba42a5-4c26-4846-a496-85e52350c665" providerId="ADAL" clId="{A78403DA-62ED-DE4C-89BB-4CFF24931115}" dt="2024-10-09T16:59:38.884" v="1411" actId="14100"/>
          <ac:spMkLst>
            <pc:docMk/>
            <pc:sldMk cId="1306209505" sldId="261"/>
            <ac:spMk id="3" creationId="{16A81A98-31B0-DEAF-5D52-92DF147498BE}"/>
          </ac:spMkLst>
        </pc:spChg>
        <pc:spChg chg="add del">
          <ac:chgData name="Eugenejunior Fotsingmpacko" userId="9fba42a5-4c26-4846-a496-85e52350c665" providerId="ADAL" clId="{A78403DA-62ED-DE4C-89BB-4CFF24931115}" dt="2024-10-08T03:29:23.458" v="1042" actId="26606"/>
          <ac:spMkLst>
            <pc:docMk/>
            <pc:sldMk cId="1306209505" sldId="261"/>
            <ac:spMk id="10" creationId="{04812C46-200A-4DEB-A05E-3ED6C68C2387}"/>
          </ac:spMkLst>
        </pc:spChg>
        <pc:spChg chg="add del">
          <ac:chgData name="Eugenejunior Fotsingmpacko" userId="9fba42a5-4c26-4846-a496-85e52350c665" providerId="ADAL" clId="{A78403DA-62ED-DE4C-89BB-4CFF24931115}" dt="2024-10-08T03:29:23.458" v="1042" actId="26606"/>
          <ac:spMkLst>
            <pc:docMk/>
            <pc:sldMk cId="1306209505" sldId="261"/>
            <ac:spMk id="12" creationId="{D1EA859B-E555-4109-94F3-6700E046E008}"/>
          </ac:spMkLst>
        </pc:spChg>
        <pc:spChg chg="add">
          <ac:chgData name="Eugenejunior Fotsingmpacko" userId="9fba42a5-4c26-4846-a496-85e52350c665" providerId="ADAL" clId="{A78403DA-62ED-DE4C-89BB-4CFF24931115}" dt="2024-10-08T03:29:23.458" v="1042" actId="26606"/>
          <ac:spMkLst>
            <pc:docMk/>
            <pc:sldMk cId="1306209505" sldId="261"/>
            <ac:spMk id="17" creationId="{04812C46-200A-4DEB-A05E-3ED6C68C2387}"/>
          </ac:spMkLst>
        </pc:spChg>
        <pc:spChg chg="add">
          <ac:chgData name="Eugenejunior Fotsingmpacko" userId="9fba42a5-4c26-4846-a496-85e52350c665" providerId="ADAL" clId="{A78403DA-62ED-DE4C-89BB-4CFF24931115}" dt="2024-10-08T03:29:23.458" v="1042" actId="26606"/>
          <ac:spMkLst>
            <pc:docMk/>
            <pc:sldMk cId="1306209505" sldId="261"/>
            <ac:spMk id="19" creationId="{D1EA859B-E555-4109-94F3-6700E046E008}"/>
          </ac:spMkLst>
        </pc:spChg>
        <pc:picChg chg="add mod ord">
          <ac:chgData name="Eugenejunior Fotsingmpacko" userId="9fba42a5-4c26-4846-a496-85e52350c665" providerId="ADAL" clId="{A78403DA-62ED-DE4C-89BB-4CFF24931115}" dt="2024-10-08T03:29:35.539" v="1044" actId="14100"/>
          <ac:picMkLst>
            <pc:docMk/>
            <pc:sldMk cId="1306209505" sldId="261"/>
            <ac:picMk id="5" creationId="{861A85AA-D1F1-835D-F4EF-FD86F25D022D}"/>
          </ac:picMkLst>
        </pc:picChg>
      </pc:sldChg>
      <pc:sldChg chg="modSp mod modNotesTx">
        <pc:chgData name="Eugenejunior Fotsingmpacko" userId="9fba42a5-4c26-4846-a496-85e52350c665" providerId="ADAL" clId="{A78403DA-62ED-DE4C-89BB-4CFF24931115}" dt="2024-10-09T17:53:32" v="1635" actId="20577"/>
        <pc:sldMkLst>
          <pc:docMk/>
          <pc:sldMk cId="4094556379" sldId="262"/>
        </pc:sldMkLst>
        <pc:spChg chg="mod">
          <ac:chgData name="Eugenejunior Fotsingmpacko" userId="9fba42a5-4c26-4846-a496-85e52350c665" providerId="ADAL" clId="{A78403DA-62ED-DE4C-89BB-4CFF24931115}" dt="2024-10-08T02:36:36.221" v="135"/>
          <ac:spMkLst>
            <pc:docMk/>
            <pc:sldMk cId="4094556379" sldId="262"/>
            <ac:spMk id="3" creationId="{5344FA58-6AE6-5790-79FF-A32418B15ECE}"/>
          </ac:spMkLst>
        </pc:spChg>
        <pc:graphicFrameChg chg="modGraphic">
          <ac:chgData name="Eugenejunior Fotsingmpacko" userId="9fba42a5-4c26-4846-a496-85e52350c665" providerId="ADAL" clId="{A78403DA-62ED-DE4C-89BB-4CFF24931115}" dt="2024-10-08T03:36:28.896" v="1080" actId="20577"/>
          <ac:graphicFrameMkLst>
            <pc:docMk/>
            <pc:sldMk cId="4094556379" sldId="262"/>
            <ac:graphicFrameMk id="5" creationId="{567E8895-2BDF-4ED8-5BC7-03F7D1C2E095}"/>
          </ac:graphicFrameMkLst>
        </pc:graphicFrameChg>
      </pc:sldChg>
      <pc:sldChg chg="modSp mod modNotesTx">
        <pc:chgData name="Eugenejunior Fotsingmpacko" userId="9fba42a5-4c26-4846-a496-85e52350c665" providerId="ADAL" clId="{A78403DA-62ED-DE4C-89BB-4CFF24931115}" dt="2024-10-09T17:53:41.355" v="1641" actId="20577"/>
        <pc:sldMkLst>
          <pc:docMk/>
          <pc:sldMk cId="1869425796" sldId="263"/>
        </pc:sldMkLst>
        <pc:spChg chg="mod">
          <ac:chgData name="Eugenejunior Fotsingmpacko" userId="9fba42a5-4c26-4846-a496-85e52350c665" providerId="ADAL" clId="{A78403DA-62ED-DE4C-89BB-4CFF24931115}" dt="2024-10-08T03:09:49.402" v="846" actId="113"/>
          <ac:spMkLst>
            <pc:docMk/>
            <pc:sldMk cId="1869425796" sldId="263"/>
            <ac:spMk id="3" creationId="{19895920-78BE-B5F3-5D1D-33EFCFA23206}"/>
          </ac:spMkLst>
        </pc:spChg>
      </pc:sldChg>
      <pc:sldChg chg="addSp modSp mod setBg">
        <pc:chgData name="Eugenejunior Fotsingmpacko" userId="9fba42a5-4c26-4846-a496-85e52350c665" providerId="ADAL" clId="{A78403DA-62ED-DE4C-89BB-4CFF24931115}" dt="2024-10-09T15:50:08.093" v="1410" actId="5793"/>
        <pc:sldMkLst>
          <pc:docMk/>
          <pc:sldMk cId="3357493367" sldId="264"/>
        </pc:sldMkLst>
        <pc:spChg chg="mod">
          <ac:chgData name="Eugenejunior Fotsingmpacko" userId="9fba42a5-4c26-4846-a496-85e52350c665" providerId="ADAL" clId="{A78403DA-62ED-DE4C-89BB-4CFF24931115}" dt="2024-10-08T03:38:33.041" v="1090" actId="14100"/>
          <ac:spMkLst>
            <pc:docMk/>
            <pc:sldMk cId="3357493367" sldId="264"/>
            <ac:spMk id="2" creationId="{B3FBEBC3-3F33-B79D-1493-B86C9DF6A2C1}"/>
          </ac:spMkLst>
        </pc:spChg>
        <pc:spChg chg="mod">
          <ac:chgData name="Eugenejunior Fotsingmpacko" userId="9fba42a5-4c26-4846-a496-85e52350c665" providerId="ADAL" clId="{A78403DA-62ED-DE4C-89BB-4CFF24931115}" dt="2024-10-09T15:50:08.093" v="1410" actId="5793"/>
          <ac:spMkLst>
            <pc:docMk/>
            <pc:sldMk cId="3357493367" sldId="264"/>
            <ac:spMk id="3" creationId="{8EFFAF6A-2D51-52AE-F05C-E2AFA4470A69}"/>
          </ac:spMkLst>
        </pc:spChg>
        <pc:spChg chg="add">
          <ac:chgData name="Eugenejunior Fotsingmpacko" userId="9fba42a5-4c26-4846-a496-85e52350c665" providerId="ADAL" clId="{A78403DA-62ED-DE4C-89BB-4CFF24931115}" dt="2024-10-08T03:38:20.810" v="1088" actId="26606"/>
          <ac:spMkLst>
            <pc:docMk/>
            <pc:sldMk cId="3357493367" sldId="264"/>
            <ac:spMk id="9" creationId="{04812C46-200A-4DEB-A05E-3ED6C68C2387}"/>
          </ac:spMkLst>
        </pc:spChg>
        <pc:spChg chg="add">
          <ac:chgData name="Eugenejunior Fotsingmpacko" userId="9fba42a5-4c26-4846-a496-85e52350c665" providerId="ADAL" clId="{A78403DA-62ED-DE4C-89BB-4CFF24931115}" dt="2024-10-08T03:38:20.810" v="1088" actId="26606"/>
          <ac:spMkLst>
            <pc:docMk/>
            <pc:sldMk cId="3357493367" sldId="264"/>
            <ac:spMk id="11" creationId="{D1EA859B-E555-4109-94F3-6700E046E008}"/>
          </ac:spMkLst>
        </pc:spChg>
        <pc:picChg chg="add">
          <ac:chgData name="Eugenejunior Fotsingmpacko" userId="9fba42a5-4c26-4846-a496-85e52350c665" providerId="ADAL" clId="{A78403DA-62ED-DE4C-89BB-4CFF24931115}" dt="2024-10-08T03:38:20.810" v="1088" actId="26606"/>
          <ac:picMkLst>
            <pc:docMk/>
            <pc:sldMk cId="3357493367" sldId="264"/>
            <ac:picMk id="5" creationId="{82CA3E68-E09A-1AAE-D3F1-B66B1B9414E7}"/>
          </ac:picMkLst>
        </pc:picChg>
      </pc:sldChg>
      <pc:sldChg chg="addSp delSp modSp mod setBg">
        <pc:chgData name="Eugenejunior Fotsingmpacko" userId="9fba42a5-4c26-4846-a496-85e52350c665" providerId="ADAL" clId="{A78403DA-62ED-DE4C-89BB-4CFF24931115}" dt="2024-10-08T03:37:40.378" v="1087" actId="1076"/>
        <pc:sldMkLst>
          <pc:docMk/>
          <pc:sldMk cId="2399838952" sldId="265"/>
        </pc:sldMkLst>
        <pc:spChg chg="mod ord">
          <ac:chgData name="Eugenejunior Fotsingmpacko" userId="9fba42a5-4c26-4846-a496-85e52350c665" providerId="ADAL" clId="{A78403DA-62ED-DE4C-89BB-4CFF24931115}" dt="2024-10-08T03:37:40.378" v="1087" actId="1076"/>
          <ac:spMkLst>
            <pc:docMk/>
            <pc:sldMk cId="2399838952" sldId="265"/>
            <ac:spMk id="2" creationId="{ACA58531-9424-1164-94ED-0F101A75B645}"/>
          </ac:spMkLst>
        </pc:spChg>
        <pc:spChg chg="mod ord">
          <ac:chgData name="Eugenejunior Fotsingmpacko" userId="9fba42a5-4c26-4846-a496-85e52350c665" providerId="ADAL" clId="{A78403DA-62ED-DE4C-89BB-4CFF24931115}" dt="2024-10-08T03:25:44.010" v="1035" actId="113"/>
          <ac:spMkLst>
            <pc:docMk/>
            <pc:sldMk cId="2399838952" sldId="265"/>
            <ac:spMk id="3" creationId="{ED43F884-D8B7-C417-72BD-8297DAD09031}"/>
          </ac:spMkLst>
        </pc:spChg>
        <pc:spChg chg="add del mod">
          <ac:chgData name="Eugenejunior Fotsingmpacko" userId="9fba42a5-4c26-4846-a496-85e52350c665" providerId="ADAL" clId="{A78403DA-62ED-DE4C-89BB-4CFF24931115}" dt="2024-10-08T02:46:52.496" v="303"/>
          <ac:spMkLst>
            <pc:docMk/>
            <pc:sldMk cId="2399838952" sldId="265"/>
            <ac:spMk id="4" creationId="{631C4B65-7703-AACF-4E56-5FB71E242FF0}"/>
          </ac:spMkLst>
        </pc:spChg>
        <pc:spChg chg="add del">
          <ac:chgData name="Eugenejunior Fotsingmpacko" userId="9fba42a5-4c26-4846-a496-85e52350c665" providerId="ADAL" clId="{A78403DA-62ED-DE4C-89BB-4CFF24931115}" dt="2024-10-08T02:45:38.618" v="292" actId="26606"/>
          <ac:spMkLst>
            <pc:docMk/>
            <pc:sldMk cId="2399838952" sldId="265"/>
            <ac:spMk id="2055" creationId="{04812C46-200A-4DEB-A05E-3ED6C68C2387}"/>
          </ac:spMkLst>
        </pc:spChg>
        <pc:spChg chg="add del">
          <ac:chgData name="Eugenejunior Fotsingmpacko" userId="9fba42a5-4c26-4846-a496-85e52350c665" providerId="ADAL" clId="{A78403DA-62ED-DE4C-89BB-4CFF24931115}" dt="2024-10-08T02:45:38.618" v="292" actId="26606"/>
          <ac:spMkLst>
            <pc:docMk/>
            <pc:sldMk cId="2399838952" sldId="265"/>
            <ac:spMk id="2057" creationId="{D1EA859B-E555-4109-94F3-6700E046E008}"/>
          </ac:spMkLst>
        </pc:spChg>
        <pc:spChg chg="add del">
          <ac:chgData name="Eugenejunior Fotsingmpacko" userId="9fba42a5-4c26-4846-a496-85e52350c665" providerId="ADAL" clId="{A78403DA-62ED-DE4C-89BB-4CFF24931115}" dt="2024-10-08T02:45:56.901" v="295" actId="26606"/>
          <ac:spMkLst>
            <pc:docMk/>
            <pc:sldMk cId="2399838952" sldId="265"/>
            <ac:spMk id="2062" creationId="{6B5E2835-4E47-45B3-9CFE-732FF7B05472}"/>
          </ac:spMkLst>
        </pc:spChg>
        <pc:spChg chg="add del">
          <ac:chgData name="Eugenejunior Fotsingmpacko" userId="9fba42a5-4c26-4846-a496-85e52350c665" providerId="ADAL" clId="{A78403DA-62ED-DE4C-89BB-4CFF24931115}" dt="2024-10-08T02:45:56.901" v="295" actId="26606"/>
          <ac:spMkLst>
            <pc:docMk/>
            <pc:sldMk cId="2399838952" sldId="265"/>
            <ac:spMk id="2064" creationId="{5B45AD5D-AA52-4F7B-9362-576A39AD9E09}"/>
          </ac:spMkLst>
        </pc:spChg>
        <pc:spChg chg="add del">
          <ac:chgData name="Eugenejunior Fotsingmpacko" userId="9fba42a5-4c26-4846-a496-85e52350c665" providerId="ADAL" clId="{A78403DA-62ED-DE4C-89BB-4CFF24931115}" dt="2024-10-08T02:45:56.901" v="295" actId="26606"/>
          <ac:spMkLst>
            <pc:docMk/>
            <pc:sldMk cId="2399838952" sldId="265"/>
            <ac:spMk id="2066" creationId="{AEDD7960-4866-4399-BEF6-DD1431AB4E34}"/>
          </ac:spMkLst>
        </pc:spChg>
        <pc:spChg chg="add del">
          <ac:chgData name="Eugenejunior Fotsingmpacko" userId="9fba42a5-4c26-4846-a496-85e52350c665" providerId="ADAL" clId="{A78403DA-62ED-DE4C-89BB-4CFF24931115}" dt="2024-10-08T02:45:56.901" v="295" actId="26606"/>
          <ac:spMkLst>
            <pc:docMk/>
            <pc:sldMk cId="2399838952" sldId="265"/>
            <ac:spMk id="2068" creationId="{55D4142C-5077-457F-A6AD-3FECFDB39685}"/>
          </ac:spMkLst>
        </pc:spChg>
        <pc:spChg chg="add del">
          <ac:chgData name="Eugenejunior Fotsingmpacko" userId="9fba42a5-4c26-4846-a496-85e52350c665" providerId="ADAL" clId="{A78403DA-62ED-DE4C-89BB-4CFF24931115}" dt="2024-10-08T02:45:56.901" v="295" actId="26606"/>
          <ac:spMkLst>
            <pc:docMk/>
            <pc:sldMk cId="2399838952" sldId="265"/>
            <ac:spMk id="2070" creationId="{7A5F0580-5EE9-419F-96EE-B6529EF6E7D0}"/>
          </ac:spMkLst>
        </pc:spChg>
        <pc:spChg chg="add del">
          <ac:chgData name="Eugenejunior Fotsingmpacko" userId="9fba42a5-4c26-4846-a496-85e52350c665" providerId="ADAL" clId="{A78403DA-62ED-DE4C-89BB-4CFF24931115}" dt="2024-10-08T02:46:25.915" v="299" actId="26606"/>
          <ac:spMkLst>
            <pc:docMk/>
            <pc:sldMk cId="2399838952" sldId="265"/>
            <ac:spMk id="2075" creationId="{2B97F24A-32CE-4C1C-A50D-3016B394DCFB}"/>
          </ac:spMkLst>
        </pc:spChg>
        <pc:spChg chg="add del">
          <ac:chgData name="Eugenejunior Fotsingmpacko" userId="9fba42a5-4c26-4846-a496-85e52350c665" providerId="ADAL" clId="{A78403DA-62ED-DE4C-89BB-4CFF24931115}" dt="2024-10-08T02:46:25.915" v="299" actId="26606"/>
          <ac:spMkLst>
            <pc:docMk/>
            <pc:sldMk cId="2399838952" sldId="265"/>
            <ac:spMk id="2077" creationId="{CD8B4F24-440B-49E9-B85D-733523DC064B}"/>
          </ac:spMkLst>
        </pc:spChg>
        <pc:spChg chg="add del">
          <ac:chgData name="Eugenejunior Fotsingmpacko" userId="9fba42a5-4c26-4846-a496-85e52350c665" providerId="ADAL" clId="{A78403DA-62ED-DE4C-89BB-4CFF24931115}" dt="2024-10-08T02:46:49.815" v="301" actId="26606"/>
          <ac:spMkLst>
            <pc:docMk/>
            <pc:sldMk cId="2399838952" sldId="265"/>
            <ac:spMk id="2082" creationId="{84ECDE7A-6944-466D-8FFE-149A29BA6BAE}"/>
          </ac:spMkLst>
        </pc:spChg>
        <pc:spChg chg="add del">
          <ac:chgData name="Eugenejunior Fotsingmpacko" userId="9fba42a5-4c26-4846-a496-85e52350c665" providerId="ADAL" clId="{A78403DA-62ED-DE4C-89BB-4CFF24931115}" dt="2024-10-08T02:46:49.815" v="301" actId="26606"/>
          <ac:spMkLst>
            <pc:docMk/>
            <pc:sldMk cId="2399838952" sldId="265"/>
            <ac:spMk id="2084" creationId="{B3420082-9415-44EC-802E-C77D71D59C57}"/>
          </ac:spMkLst>
        </pc:spChg>
        <pc:spChg chg="add del">
          <ac:chgData name="Eugenejunior Fotsingmpacko" userId="9fba42a5-4c26-4846-a496-85e52350c665" providerId="ADAL" clId="{A78403DA-62ED-DE4C-89BB-4CFF24931115}" dt="2024-10-08T02:46:49.815" v="301" actId="26606"/>
          <ac:spMkLst>
            <pc:docMk/>
            <pc:sldMk cId="2399838952" sldId="265"/>
            <ac:spMk id="2086" creationId="{55A52C45-1FCB-4636-A80F-2849B8226C01}"/>
          </ac:spMkLst>
        </pc:spChg>
        <pc:spChg chg="add del">
          <ac:chgData name="Eugenejunior Fotsingmpacko" userId="9fba42a5-4c26-4846-a496-85e52350c665" providerId="ADAL" clId="{A78403DA-62ED-DE4C-89BB-4CFF24931115}" dt="2024-10-08T02:46:49.815" v="301" actId="26606"/>
          <ac:spMkLst>
            <pc:docMk/>
            <pc:sldMk cId="2399838952" sldId="265"/>
            <ac:spMk id="2088" creationId="{768EB4DD-3704-43AD-92B3-C4E0C6EA92CB}"/>
          </ac:spMkLst>
        </pc:spChg>
        <pc:spChg chg="add del">
          <ac:chgData name="Eugenejunior Fotsingmpacko" userId="9fba42a5-4c26-4846-a496-85e52350c665" providerId="ADAL" clId="{A78403DA-62ED-DE4C-89BB-4CFF24931115}" dt="2024-10-08T02:47:00.332" v="305" actId="26606"/>
          <ac:spMkLst>
            <pc:docMk/>
            <pc:sldMk cId="2399838952" sldId="265"/>
            <ac:spMk id="2093" creationId="{0B9EE3F3-89B7-43C3-8651-C4C96830993D}"/>
          </ac:spMkLst>
        </pc:spChg>
        <pc:spChg chg="add del">
          <ac:chgData name="Eugenejunior Fotsingmpacko" userId="9fba42a5-4c26-4846-a496-85e52350c665" providerId="ADAL" clId="{A78403DA-62ED-DE4C-89BB-4CFF24931115}" dt="2024-10-08T02:47:00.332" v="305" actId="26606"/>
          <ac:spMkLst>
            <pc:docMk/>
            <pc:sldMk cId="2399838952" sldId="265"/>
            <ac:spMk id="2095" creationId="{33AE4636-AEEC-45D6-84D4-7AC2DA48ECF8}"/>
          </ac:spMkLst>
        </pc:spChg>
        <pc:spChg chg="add del">
          <ac:chgData name="Eugenejunior Fotsingmpacko" userId="9fba42a5-4c26-4846-a496-85e52350c665" providerId="ADAL" clId="{A78403DA-62ED-DE4C-89BB-4CFF24931115}" dt="2024-10-08T02:47:00.332" v="305" actId="26606"/>
          <ac:spMkLst>
            <pc:docMk/>
            <pc:sldMk cId="2399838952" sldId="265"/>
            <ac:spMk id="2097" creationId="{8D9CE0F4-2EB2-4F1F-8AAC-DB3571D9FE10}"/>
          </ac:spMkLst>
        </pc:spChg>
        <pc:spChg chg="add">
          <ac:chgData name="Eugenejunior Fotsingmpacko" userId="9fba42a5-4c26-4846-a496-85e52350c665" providerId="ADAL" clId="{A78403DA-62ED-DE4C-89BB-4CFF24931115}" dt="2024-10-08T02:47:00.332" v="305" actId="26606"/>
          <ac:spMkLst>
            <pc:docMk/>
            <pc:sldMk cId="2399838952" sldId="265"/>
            <ac:spMk id="2102" creationId="{7FF47CB7-972F-479F-A36D-9E72D26EC8DA}"/>
          </ac:spMkLst>
        </pc:spChg>
        <pc:spChg chg="add">
          <ac:chgData name="Eugenejunior Fotsingmpacko" userId="9fba42a5-4c26-4846-a496-85e52350c665" providerId="ADAL" clId="{A78403DA-62ED-DE4C-89BB-4CFF24931115}" dt="2024-10-08T02:47:00.332" v="305" actId="26606"/>
          <ac:spMkLst>
            <pc:docMk/>
            <pc:sldMk cId="2399838952" sldId="265"/>
            <ac:spMk id="2104" creationId="{0D153B68-5844-490D-8E67-F616D6D721CA}"/>
          </ac:spMkLst>
        </pc:spChg>
        <pc:spChg chg="add">
          <ac:chgData name="Eugenejunior Fotsingmpacko" userId="9fba42a5-4c26-4846-a496-85e52350c665" providerId="ADAL" clId="{A78403DA-62ED-DE4C-89BB-4CFF24931115}" dt="2024-10-08T02:47:00.332" v="305" actId="26606"/>
          <ac:spMkLst>
            <pc:docMk/>
            <pc:sldMk cId="2399838952" sldId="265"/>
            <ac:spMk id="2106" creationId="{9A0D773F-7A7D-4DBB-9DEA-86BB8B8F4BC8}"/>
          </ac:spMkLst>
        </pc:spChg>
        <pc:picChg chg="add mod ord">
          <ac:chgData name="Eugenejunior Fotsingmpacko" userId="9fba42a5-4c26-4846-a496-85e52350c665" providerId="ADAL" clId="{A78403DA-62ED-DE4C-89BB-4CFF24931115}" dt="2024-10-08T02:47:18.852" v="308" actId="14100"/>
          <ac:picMkLst>
            <pc:docMk/>
            <pc:sldMk cId="2399838952" sldId="265"/>
            <ac:picMk id="2050" creationId="{F922A537-1A8E-4877-F665-71CFECCCA872}"/>
          </ac:picMkLst>
        </pc:picChg>
      </pc:sldChg>
      <pc:sldChg chg="del">
        <pc:chgData name="Eugenejunior Fotsingmpacko" userId="9fba42a5-4c26-4846-a496-85e52350c665" providerId="ADAL" clId="{A78403DA-62ED-DE4C-89BB-4CFF24931115}" dt="2024-10-08T02:50:10.233" v="310" actId="2696"/>
        <pc:sldMkLst>
          <pc:docMk/>
          <pc:sldMk cId="3328227165" sldId="266"/>
        </pc:sldMkLst>
      </pc:sldChg>
      <pc:sldChg chg="addSp delSp modSp mod">
        <pc:chgData name="Eugenejunior Fotsingmpacko" userId="9fba42a5-4c26-4846-a496-85e52350c665" providerId="ADAL" clId="{A78403DA-62ED-DE4C-89BB-4CFF24931115}" dt="2024-10-08T02:25:50.529" v="107" actId="20577"/>
        <pc:sldMkLst>
          <pc:docMk/>
          <pc:sldMk cId="144420173" sldId="268"/>
        </pc:sldMkLst>
        <pc:spChg chg="add del mod">
          <ac:chgData name="Eugenejunior Fotsingmpacko" userId="9fba42a5-4c26-4846-a496-85e52350c665" providerId="ADAL" clId="{A78403DA-62ED-DE4C-89BB-4CFF24931115}" dt="2024-10-08T02:25:50.529" v="107" actId="20577"/>
          <ac:spMkLst>
            <pc:docMk/>
            <pc:sldMk cId="144420173" sldId="268"/>
            <ac:spMk id="3" creationId="{BEDA0EC6-B7F7-5AE3-51C6-865327A72AF9}"/>
          </ac:spMkLst>
        </pc:spChg>
        <pc:spChg chg="add mod">
          <ac:chgData name="Eugenejunior Fotsingmpacko" userId="9fba42a5-4c26-4846-a496-85e52350c665" providerId="ADAL" clId="{A78403DA-62ED-DE4C-89BB-4CFF24931115}" dt="2024-10-08T02:25:22.746" v="97"/>
          <ac:spMkLst>
            <pc:docMk/>
            <pc:sldMk cId="144420173" sldId="268"/>
            <ac:spMk id="4" creationId="{057FAEA5-AE8D-768C-11CA-5F515952F3AE}"/>
          </ac:spMkLst>
        </pc:spChg>
        <pc:spChg chg="add">
          <ac:chgData name="Eugenejunior Fotsingmpacko" userId="9fba42a5-4c26-4846-a496-85e52350c665" providerId="ADAL" clId="{A78403DA-62ED-DE4C-89BB-4CFF24931115}" dt="2024-10-08T02:25:30.354" v="100"/>
          <ac:spMkLst>
            <pc:docMk/>
            <pc:sldMk cId="144420173" sldId="268"/>
            <ac:spMk id="5" creationId="{041030A1-2E3B-A8B4-C346-026B1C62795C}"/>
          </ac:spMkLst>
        </pc:spChg>
      </pc:sldChg>
      <pc:sldChg chg="addSp modSp mod setBg modNotesTx">
        <pc:chgData name="Eugenejunior Fotsingmpacko" userId="9fba42a5-4c26-4846-a496-85e52350c665" providerId="ADAL" clId="{A78403DA-62ED-DE4C-89BB-4CFF24931115}" dt="2024-10-09T17:54:44.938" v="1663" actId="20577"/>
        <pc:sldMkLst>
          <pc:docMk/>
          <pc:sldMk cId="62606929" sldId="269"/>
        </pc:sldMkLst>
        <pc:spChg chg="mod">
          <ac:chgData name="Eugenejunior Fotsingmpacko" userId="9fba42a5-4c26-4846-a496-85e52350c665" providerId="ADAL" clId="{A78403DA-62ED-DE4C-89BB-4CFF24931115}" dt="2024-10-08T03:26:41.089" v="1036" actId="26606"/>
          <ac:spMkLst>
            <pc:docMk/>
            <pc:sldMk cId="62606929" sldId="269"/>
            <ac:spMk id="2" creationId="{871F7DD9-B8DD-D411-77A5-2C695D964CB0}"/>
          </ac:spMkLst>
        </pc:spChg>
        <pc:spChg chg="mod">
          <ac:chgData name="Eugenejunior Fotsingmpacko" userId="9fba42a5-4c26-4846-a496-85e52350c665" providerId="ADAL" clId="{A78403DA-62ED-DE4C-89BB-4CFF24931115}" dt="2024-10-09T02:47:59.923" v="1409" actId="20577"/>
          <ac:spMkLst>
            <pc:docMk/>
            <pc:sldMk cId="62606929" sldId="269"/>
            <ac:spMk id="3" creationId="{A8438D35-C6B1-35F2-EF0A-2A9DDA7785CC}"/>
          </ac:spMkLst>
        </pc:spChg>
        <pc:spChg chg="add">
          <ac:chgData name="Eugenejunior Fotsingmpacko" userId="9fba42a5-4c26-4846-a496-85e52350c665" providerId="ADAL" clId="{A78403DA-62ED-DE4C-89BB-4CFF24931115}" dt="2024-10-08T03:26:41.089" v="1036" actId="26606"/>
          <ac:spMkLst>
            <pc:docMk/>
            <pc:sldMk cId="62606929" sldId="269"/>
            <ac:spMk id="9" creationId="{C0763A76-9F1C-4FC5-82B7-DD475DA461B2}"/>
          </ac:spMkLst>
        </pc:spChg>
        <pc:spChg chg="add">
          <ac:chgData name="Eugenejunior Fotsingmpacko" userId="9fba42a5-4c26-4846-a496-85e52350c665" providerId="ADAL" clId="{A78403DA-62ED-DE4C-89BB-4CFF24931115}" dt="2024-10-08T03:26:41.089" v="1036" actId="26606"/>
          <ac:spMkLst>
            <pc:docMk/>
            <pc:sldMk cId="62606929" sldId="269"/>
            <ac:spMk id="11" creationId="{E81BF4F6-F2CF-4984-9D14-D6966D92F99F}"/>
          </ac:spMkLst>
        </pc:spChg>
        <pc:picChg chg="add">
          <ac:chgData name="Eugenejunior Fotsingmpacko" userId="9fba42a5-4c26-4846-a496-85e52350c665" providerId="ADAL" clId="{A78403DA-62ED-DE4C-89BB-4CFF24931115}" dt="2024-10-08T03:26:41.089" v="1036" actId="26606"/>
          <ac:picMkLst>
            <pc:docMk/>
            <pc:sldMk cId="62606929" sldId="269"/>
            <ac:picMk id="5" creationId="{F673827A-F0D2-8475-0FDE-3303F93ABBCE}"/>
          </ac:picMkLst>
        </pc:picChg>
      </pc:sldChg>
      <pc:sldChg chg="addSp delSp modSp new mod setBg">
        <pc:chgData name="Eugenejunior Fotsingmpacko" userId="9fba42a5-4c26-4846-a496-85e52350c665" providerId="ADAL" clId="{A78403DA-62ED-DE4C-89BB-4CFF24931115}" dt="2024-10-09T02:31:42.278" v="1353" actId="26606"/>
        <pc:sldMkLst>
          <pc:docMk/>
          <pc:sldMk cId="2885329735" sldId="273"/>
        </pc:sldMkLst>
        <pc:spChg chg="mod">
          <ac:chgData name="Eugenejunior Fotsingmpacko" userId="9fba42a5-4c26-4846-a496-85e52350c665" providerId="ADAL" clId="{A78403DA-62ED-DE4C-89BB-4CFF24931115}" dt="2024-10-09T02:31:42.278" v="1353" actId="26606"/>
          <ac:spMkLst>
            <pc:docMk/>
            <pc:sldMk cId="2885329735" sldId="273"/>
            <ac:spMk id="2" creationId="{B4955E58-E5BF-F389-7003-4250BD9D60AD}"/>
          </ac:spMkLst>
        </pc:spChg>
        <pc:spChg chg="mod">
          <ac:chgData name="Eugenejunior Fotsingmpacko" userId="9fba42a5-4c26-4846-a496-85e52350c665" providerId="ADAL" clId="{A78403DA-62ED-DE4C-89BB-4CFF24931115}" dt="2024-10-09T02:31:42.278" v="1353" actId="26606"/>
          <ac:spMkLst>
            <pc:docMk/>
            <pc:sldMk cId="2885329735" sldId="273"/>
            <ac:spMk id="3" creationId="{A7A19B46-C58D-2906-E8AF-275D630DC7CC}"/>
          </ac:spMkLst>
        </pc:spChg>
        <pc:spChg chg="add del">
          <ac:chgData name="Eugenejunior Fotsingmpacko" userId="9fba42a5-4c26-4846-a496-85e52350c665" providerId="ADAL" clId="{A78403DA-62ED-DE4C-89BB-4CFF24931115}" dt="2024-10-08T02:54:02.407" v="426" actId="26606"/>
          <ac:spMkLst>
            <pc:docMk/>
            <pc:sldMk cId="2885329735" sldId="273"/>
            <ac:spMk id="3079" creationId="{058A14AF-9FB5-4CC7-BA35-E8E85D3EDF0E}"/>
          </ac:spMkLst>
        </pc:spChg>
        <pc:spChg chg="add del">
          <ac:chgData name="Eugenejunior Fotsingmpacko" userId="9fba42a5-4c26-4846-a496-85e52350c665" providerId="ADAL" clId="{A78403DA-62ED-DE4C-89BB-4CFF24931115}" dt="2024-10-08T02:54:02.407" v="426" actId="26606"/>
          <ac:spMkLst>
            <pc:docMk/>
            <pc:sldMk cId="2885329735" sldId="273"/>
            <ac:spMk id="3081" creationId="{3A9A4357-BD1D-4622-A4FE-766E6AB8DE84}"/>
          </ac:spMkLst>
        </pc:spChg>
        <pc:spChg chg="add del">
          <ac:chgData name="Eugenejunior Fotsingmpacko" userId="9fba42a5-4c26-4846-a496-85e52350c665" providerId="ADAL" clId="{A78403DA-62ED-DE4C-89BB-4CFF24931115}" dt="2024-10-08T02:54:02.407" v="426" actId="26606"/>
          <ac:spMkLst>
            <pc:docMk/>
            <pc:sldMk cId="2885329735" sldId="273"/>
            <ac:spMk id="3083" creationId="{E659831F-0D9A-4C63-9EBB-8435B85A440F}"/>
          </ac:spMkLst>
        </pc:spChg>
        <pc:spChg chg="add del">
          <ac:chgData name="Eugenejunior Fotsingmpacko" userId="9fba42a5-4c26-4846-a496-85e52350c665" providerId="ADAL" clId="{A78403DA-62ED-DE4C-89BB-4CFF24931115}" dt="2024-10-08T02:54:02.407" v="426" actId="26606"/>
          <ac:spMkLst>
            <pc:docMk/>
            <pc:sldMk cId="2885329735" sldId="273"/>
            <ac:spMk id="3085" creationId="{E6995CE5-F890-4ABA-82A2-26507CE8D2A3}"/>
          </ac:spMkLst>
        </pc:spChg>
        <pc:spChg chg="add del">
          <ac:chgData name="Eugenejunior Fotsingmpacko" userId="9fba42a5-4c26-4846-a496-85e52350c665" providerId="ADAL" clId="{A78403DA-62ED-DE4C-89BB-4CFF24931115}" dt="2024-10-08T03:24:35.658" v="1033" actId="26606"/>
          <ac:spMkLst>
            <pc:docMk/>
            <pc:sldMk cId="2885329735" sldId="273"/>
            <ac:spMk id="3087" creationId="{7A5F0580-5EE9-419F-96EE-B6529EF6E7D0}"/>
          </ac:spMkLst>
        </pc:spChg>
        <pc:spChg chg="add del">
          <ac:chgData name="Eugenejunior Fotsingmpacko" userId="9fba42a5-4c26-4846-a496-85e52350c665" providerId="ADAL" clId="{A78403DA-62ED-DE4C-89BB-4CFF24931115}" dt="2024-10-08T03:24:35.658" v="1033" actId="26606"/>
          <ac:spMkLst>
            <pc:docMk/>
            <pc:sldMk cId="2885329735" sldId="273"/>
            <ac:spMk id="3088" creationId="{0288C6B4-AFC3-407F-A595-EFFD38D4CCAF}"/>
          </ac:spMkLst>
        </pc:spChg>
        <pc:spChg chg="add del">
          <ac:chgData name="Eugenejunior Fotsingmpacko" userId="9fba42a5-4c26-4846-a496-85e52350c665" providerId="ADAL" clId="{A78403DA-62ED-DE4C-89BB-4CFF24931115}" dt="2024-10-08T03:24:35.658" v="1033" actId="26606"/>
          <ac:spMkLst>
            <pc:docMk/>
            <pc:sldMk cId="2885329735" sldId="273"/>
            <ac:spMk id="3089" creationId="{CF236821-17FE-429B-8D2C-08E13A64EA40}"/>
          </ac:spMkLst>
        </pc:spChg>
        <pc:spChg chg="add del">
          <ac:chgData name="Eugenejunior Fotsingmpacko" userId="9fba42a5-4c26-4846-a496-85e52350c665" providerId="ADAL" clId="{A78403DA-62ED-DE4C-89BB-4CFF24931115}" dt="2024-10-08T03:24:35.658" v="1033" actId="26606"/>
          <ac:spMkLst>
            <pc:docMk/>
            <pc:sldMk cId="2885329735" sldId="273"/>
            <ac:spMk id="3090" creationId="{C0BDBCD2-E081-43AB-9119-C55465E59757}"/>
          </ac:spMkLst>
        </pc:spChg>
        <pc:spChg chg="add del">
          <ac:chgData name="Eugenejunior Fotsingmpacko" userId="9fba42a5-4c26-4846-a496-85e52350c665" providerId="ADAL" clId="{A78403DA-62ED-DE4C-89BB-4CFF24931115}" dt="2024-10-08T03:24:35.658" v="1033" actId="26606"/>
          <ac:spMkLst>
            <pc:docMk/>
            <pc:sldMk cId="2885329735" sldId="273"/>
            <ac:spMk id="3091" creationId="{98E79BE4-34FE-485A-98A5-92CE8F7C4743}"/>
          </ac:spMkLst>
        </pc:spChg>
        <pc:spChg chg="add del">
          <ac:chgData name="Eugenejunior Fotsingmpacko" userId="9fba42a5-4c26-4846-a496-85e52350c665" providerId="ADAL" clId="{A78403DA-62ED-DE4C-89BB-4CFF24931115}" dt="2024-10-08T03:24:26.279" v="1032" actId="26606"/>
          <ac:spMkLst>
            <pc:docMk/>
            <pc:sldMk cId="2885329735" sldId="273"/>
            <ac:spMk id="3096" creationId="{1E020063-2385-44AC-BD67-258E1F0B9FCE}"/>
          </ac:spMkLst>
        </pc:spChg>
        <pc:spChg chg="add del">
          <ac:chgData name="Eugenejunior Fotsingmpacko" userId="9fba42a5-4c26-4846-a496-85e52350c665" providerId="ADAL" clId="{A78403DA-62ED-DE4C-89BB-4CFF24931115}" dt="2024-10-08T03:24:26.279" v="1032" actId="26606"/>
          <ac:spMkLst>
            <pc:docMk/>
            <pc:sldMk cId="2885329735" sldId="273"/>
            <ac:spMk id="3098" creationId="{7E014A0B-5338-4077-AFE9-A90D04D4492B}"/>
          </ac:spMkLst>
        </pc:spChg>
        <pc:spChg chg="add del">
          <ac:chgData name="Eugenejunior Fotsingmpacko" userId="9fba42a5-4c26-4846-a496-85e52350c665" providerId="ADAL" clId="{A78403DA-62ED-DE4C-89BB-4CFF24931115}" dt="2024-10-09T02:31:42.256" v="1352" actId="26606"/>
          <ac:spMkLst>
            <pc:docMk/>
            <pc:sldMk cId="2885329735" sldId="273"/>
            <ac:spMk id="3099" creationId="{9A0D773F-7A7D-4DBB-9DEA-86BB8B8F4BC8}"/>
          </ac:spMkLst>
        </pc:spChg>
        <pc:spChg chg="add del">
          <ac:chgData name="Eugenejunior Fotsingmpacko" userId="9fba42a5-4c26-4846-a496-85e52350c665" providerId="ADAL" clId="{A78403DA-62ED-DE4C-89BB-4CFF24931115}" dt="2024-10-09T02:31:42.256" v="1352" actId="26606"/>
          <ac:spMkLst>
            <pc:docMk/>
            <pc:sldMk cId="2885329735" sldId="273"/>
            <ac:spMk id="3102" creationId="{7FF47CB7-972F-479F-A36D-9E72D26EC8DA}"/>
          </ac:spMkLst>
        </pc:spChg>
        <pc:spChg chg="add del">
          <ac:chgData name="Eugenejunior Fotsingmpacko" userId="9fba42a5-4c26-4846-a496-85e52350c665" providerId="ADAL" clId="{A78403DA-62ED-DE4C-89BB-4CFF24931115}" dt="2024-10-09T02:31:42.256" v="1352" actId="26606"/>
          <ac:spMkLst>
            <pc:docMk/>
            <pc:sldMk cId="2885329735" sldId="273"/>
            <ac:spMk id="3104" creationId="{0D153B68-5844-490D-8E67-F616D6D721CA}"/>
          </ac:spMkLst>
        </pc:spChg>
        <pc:spChg chg="add">
          <ac:chgData name="Eugenejunior Fotsingmpacko" userId="9fba42a5-4c26-4846-a496-85e52350c665" providerId="ADAL" clId="{A78403DA-62ED-DE4C-89BB-4CFF24931115}" dt="2024-10-09T02:31:42.278" v="1353" actId="26606"/>
          <ac:spMkLst>
            <pc:docMk/>
            <pc:sldMk cId="2885329735" sldId="273"/>
            <ac:spMk id="3107" creationId="{131BAD53-4E89-4F62-BBB7-26359763ED39}"/>
          </ac:spMkLst>
        </pc:spChg>
        <pc:spChg chg="add">
          <ac:chgData name="Eugenejunior Fotsingmpacko" userId="9fba42a5-4c26-4846-a496-85e52350c665" providerId="ADAL" clId="{A78403DA-62ED-DE4C-89BB-4CFF24931115}" dt="2024-10-09T02:31:42.278" v="1353" actId="26606"/>
          <ac:spMkLst>
            <pc:docMk/>
            <pc:sldMk cId="2885329735" sldId="273"/>
            <ac:spMk id="3108" creationId="{62756DA2-40EB-4C6F-B962-5822FFB54FB6}"/>
          </ac:spMkLst>
        </pc:spChg>
        <pc:grpChg chg="add del">
          <ac:chgData name="Eugenejunior Fotsingmpacko" userId="9fba42a5-4c26-4846-a496-85e52350c665" providerId="ADAL" clId="{A78403DA-62ED-DE4C-89BB-4CFF24931115}" dt="2024-10-09T02:31:42.278" v="1353" actId="26606"/>
          <ac:grpSpMkLst>
            <pc:docMk/>
            <pc:sldMk cId="2885329735" sldId="273"/>
            <ac:grpSpMk id="3093" creationId="{6258F736-B256-8039-9DC6-F4E49A5C5AD5}"/>
          </ac:grpSpMkLst>
        </pc:grpChg>
        <pc:grpChg chg="add del">
          <ac:chgData name="Eugenejunior Fotsingmpacko" userId="9fba42a5-4c26-4846-a496-85e52350c665" providerId="ADAL" clId="{A78403DA-62ED-DE4C-89BB-4CFF24931115}" dt="2024-10-08T03:24:26.279" v="1032" actId="26606"/>
          <ac:grpSpMkLst>
            <pc:docMk/>
            <pc:sldMk cId="2885329735" sldId="273"/>
            <ac:grpSpMk id="3100" creationId="{78127680-150F-4A90-9950-F66392578116}"/>
          </ac:grpSpMkLst>
        </pc:grpChg>
        <pc:grpChg chg="add del">
          <ac:chgData name="Eugenejunior Fotsingmpacko" userId="9fba42a5-4c26-4846-a496-85e52350c665" providerId="ADAL" clId="{A78403DA-62ED-DE4C-89BB-4CFF24931115}" dt="2024-10-08T03:24:26.279" v="1032" actId="26606"/>
          <ac:grpSpMkLst>
            <pc:docMk/>
            <pc:sldMk cId="2885329735" sldId="273"/>
            <ac:grpSpMk id="3106" creationId="{466920E5-8640-4C24-A775-8647637094A7}"/>
          </ac:grpSpMkLst>
        </pc:grpChg>
        <pc:picChg chg="add mod">
          <ac:chgData name="Eugenejunior Fotsingmpacko" userId="9fba42a5-4c26-4846-a496-85e52350c665" providerId="ADAL" clId="{A78403DA-62ED-DE4C-89BB-4CFF24931115}" dt="2024-10-09T02:31:42.278" v="1353" actId="26606"/>
          <ac:picMkLst>
            <pc:docMk/>
            <pc:sldMk cId="2885329735" sldId="273"/>
            <ac:picMk id="3074" creationId="{24FBB75D-C3DA-3921-B406-45FD1B76F717}"/>
          </ac:picMkLst>
        </pc:picChg>
      </pc:sldChg>
      <pc:sldChg chg="addSp delSp modSp new mod setBg delDesignElem chgLayout modNotesTx">
        <pc:chgData name="Eugenejunior Fotsingmpacko" userId="9fba42a5-4c26-4846-a496-85e52350c665" providerId="ADAL" clId="{A78403DA-62ED-DE4C-89BB-4CFF24931115}" dt="2024-10-09T17:54:19.282" v="1646" actId="20577"/>
        <pc:sldMkLst>
          <pc:docMk/>
          <pc:sldMk cId="558488524" sldId="274"/>
        </pc:sldMkLst>
        <pc:spChg chg="mod ord">
          <ac:chgData name="Eugenejunior Fotsingmpacko" userId="9fba42a5-4c26-4846-a496-85e52350c665" providerId="ADAL" clId="{A78403DA-62ED-DE4C-89BB-4CFF24931115}" dt="2024-10-09T17:21:30.719" v="1417" actId="700"/>
          <ac:spMkLst>
            <pc:docMk/>
            <pc:sldMk cId="558488524" sldId="274"/>
            <ac:spMk id="2" creationId="{3A314DB1-F79A-44E1-43E3-83608A2BC705}"/>
          </ac:spMkLst>
        </pc:spChg>
        <pc:spChg chg="mod ord">
          <ac:chgData name="Eugenejunior Fotsingmpacko" userId="9fba42a5-4c26-4846-a496-85e52350c665" providerId="ADAL" clId="{A78403DA-62ED-DE4C-89BB-4CFF24931115}" dt="2024-10-09T17:21:30.719" v="1417" actId="700"/>
          <ac:spMkLst>
            <pc:docMk/>
            <pc:sldMk cId="558488524" sldId="274"/>
            <ac:spMk id="3" creationId="{B9C7CE25-2F94-03F9-68D3-C432E60C6E36}"/>
          </ac:spMkLst>
        </pc:spChg>
        <pc:spChg chg="add del">
          <ac:chgData name="Eugenejunior Fotsingmpacko" userId="9fba42a5-4c26-4846-a496-85e52350c665" providerId="ADAL" clId="{A78403DA-62ED-DE4C-89BB-4CFF24931115}" dt="2024-10-09T02:31:04.285" v="1350" actId="26606"/>
          <ac:spMkLst>
            <pc:docMk/>
            <pc:sldMk cId="558488524" sldId="274"/>
            <ac:spMk id="1033" creationId="{CEF6118E-44FB-4509-B4D9-129052E4C6EE}"/>
          </ac:spMkLst>
        </pc:spChg>
        <pc:spChg chg="add del">
          <ac:chgData name="Eugenejunior Fotsingmpacko" userId="9fba42a5-4c26-4846-a496-85e52350c665" providerId="ADAL" clId="{A78403DA-62ED-DE4C-89BB-4CFF24931115}" dt="2024-10-09T17:21:30.719" v="1417" actId="700"/>
          <ac:spMkLst>
            <pc:docMk/>
            <pc:sldMk cId="558488524" sldId="274"/>
            <ac:spMk id="1038" creationId="{F35DB090-93B5-4581-8D71-BB3839684BFF}"/>
          </ac:spMkLst>
        </pc:spChg>
        <pc:spChg chg="add del">
          <ac:chgData name="Eugenejunior Fotsingmpacko" userId="9fba42a5-4c26-4846-a496-85e52350c665" providerId="ADAL" clId="{A78403DA-62ED-DE4C-89BB-4CFF24931115}" dt="2024-10-09T17:21:30.719" v="1417" actId="700"/>
          <ac:spMkLst>
            <pc:docMk/>
            <pc:sldMk cId="558488524" sldId="274"/>
            <ac:spMk id="1040" creationId="{A0DE92DF-4769-4DE9-93FD-EE31271850CA}"/>
          </ac:spMkLst>
        </pc:spChg>
        <pc:picChg chg="add del mod">
          <ac:chgData name="Eugenejunior Fotsingmpacko" userId="9fba42a5-4c26-4846-a496-85e52350c665" providerId="ADAL" clId="{A78403DA-62ED-DE4C-89BB-4CFF24931115}" dt="2024-10-09T02:30:50.249" v="1349" actId="478"/>
          <ac:picMkLst>
            <pc:docMk/>
            <pc:sldMk cId="558488524" sldId="274"/>
            <ac:picMk id="5" creationId="{B63A5CDB-2263-B601-656A-49C089FD42C5}"/>
          </ac:picMkLst>
        </pc:picChg>
        <pc:picChg chg="add mod">
          <ac:chgData name="Eugenejunior Fotsingmpacko" userId="9fba42a5-4c26-4846-a496-85e52350c665" providerId="ADAL" clId="{A78403DA-62ED-DE4C-89BB-4CFF24931115}" dt="2024-10-09T02:31:04.285" v="1350" actId="26606"/>
          <ac:picMkLst>
            <pc:docMk/>
            <pc:sldMk cId="558488524" sldId="274"/>
            <ac:picMk id="1026" creationId="{39BDE882-3C2E-3AD9-C00C-FD8D7F6672B7}"/>
          </ac:picMkLst>
        </pc:picChg>
        <pc:picChg chg="add mod ord">
          <ac:chgData name="Eugenejunior Fotsingmpacko" userId="9fba42a5-4c26-4846-a496-85e52350c665" providerId="ADAL" clId="{A78403DA-62ED-DE4C-89BB-4CFF24931115}" dt="2024-10-09T02:31:04.285" v="1350" actId="26606"/>
          <ac:picMkLst>
            <pc:docMk/>
            <pc:sldMk cId="558488524" sldId="274"/>
            <ac:picMk id="1028" creationId="{A240BB49-2066-94C5-8DB7-B28DAC92A79F}"/>
          </ac:picMkLst>
        </pc:picChg>
      </pc:sldChg>
      <pc:sldChg chg="modNotesTx">
        <pc:chgData name="Eugenejunior Fotsingmpacko" userId="9fba42a5-4c26-4846-a496-85e52350c665" providerId="ADAL" clId="{A78403DA-62ED-DE4C-89BB-4CFF24931115}" dt="2024-10-09T17:52:26.552" v="1590" actId="20577"/>
        <pc:sldMkLst>
          <pc:docMk/>
          <pc:sldMk cId="2013476794" sldId="276"/>
        </pc:sldMkLst>
      </pc:sldChg>
      <pc:sldChg chg="addSp delSp modSp new del mod">
        <pc:chgData name="Eugenejunior Fotsingmpacko" userId="9fba42a5-4c26-4846-a496-85e52350c665" providerId="ADAL" clId="{A78403DA-62ED-DE4C-89BB-4CFF24931115}" dt="2024-10-09T17:21:15.528" v="1415" actId="2696"/>
        <pc:sldMkLst>
          <pc:docMk/>
          <pc:sldMk cId="53021055" sldId="277"/>
        </pc:sldMkLst>
        <pc:spChg chg="add mod">
          <ac:chgData name="Eugenejunior Fotsingmpacko" userId="9fba42a5-4c26-4846-a496-85e52350c665" providerId="ADAL" clId="{A78403DA-62ED-DE4C-89BB-4CFF24931115}" dt="2024-10-09T17:21:05.293" v="1414" actId="21"/>
          <ac:spMkLst>
            <pc:docMk/>
            <pc:sldMk cId="53021055" sldId="277"/>
            <ac:spMk id="6" creationId="{A8346C51-2030-FE35-FB7B-E48D9AED6AF3}"/>
          </ac:spMkLst>
        </pc:spChg>
        <pc:picChg chg="del mod">
          <ac:chgData name="Eugenejunior Fotsingmpacko" userId="9fba42a5-4c26-4846-a496-85e52350c665" providerId="ADAL" clId="{A78403DA-62ED-DE4C-89BB-4CFF24931115}" dt="2024-10-09T17:21:05.293" v="1414" actId="21"/>
          <ac:picMkLst>
            <pc:docMk/>
            <pc:sldMk cId="53021055" sldId="277"/>
            <ac:picMk id="4" creationId="{4DFFFD6F-62D5-21AB-6C4C-333CA4A9F5C1}"/>
          </ac:picMkLst>
        </pc:picChg>
      </pc:sldChg>
      <pc:sldChg chg="addSp modSp new mod setBg modNotesTx">
        <pc:chgData name="Eugenejunior Fotsingmpacko" userId="9fba42a5-4c26-4846-a496-85e52350c665" providerId="ADAL" clId="{A78403DA-62ED-DE4C-89BB-4CFF24931115}" dt="2024-10-09T17:54:26.173" v="1652" actId="20577"/>
        <pc:sldMkLst>
          <pc:docMk/>
          <pc:sldMk cId="3965892839" sldId="277"/>
        </pc:sldMkLst>
        <pc:spChg chg="mod">
          <ac:chgData name="Eugenejunior Fotsingmpacko" userId="9fba42a5-4c26-4846-a496-85e52350c665" providerId="ADAL" clId="{A78403DA-62ED-DE4C-89BB-4CFF24931115}" dt="2024-10-09T17:23:15.996" v="1484" actId="27636"/>
          <ac:spMkLst>
            <pc:docMk/>
            <pc:sldMk cId="3965892839" sldId="277"/>
            <ac:spMk id="2" creationId="{00A5B18E-3E51-B672-CD5D-9E5EC4DCBC43}"/>
          </ac:spMkLst>
        </pc:spChg>
        <pc:spChg chg="mod">
          <ac:chgData name="Eugenejunior Fotsingmpacko" userId="9fba42a5-4c26-4846-a496-85e52350c665" providerId="ADAL" clId="{A78403DA-62ED-DE4C-89BB-4CFF24931115}" dt="2024-10-09T17:37:45.673" v="1584"/>
          <ac:spMkLst>
            <pc:docMk/>
            <pc:sldMk cId="3965892839" sldId="277"/>
            <ac:spMk id="3" creationId="{EE76373B-2527-4D59-0E2D-D6DD2C9F4ED6}"/>
          </ac:spMkLst>
        </pc:spChg>
        <pc:spChg chg="add">
          <ac:chgData name="Eugenejunior Fotsingmpacko" userId="9fba42a5-4c26-4846-a496-85e52350c665" providerId="ADAL" clId="{A78403DA-62ED-DE4C-89BB-4CFF24931115}" dt="2024-10-09T17:22:05.352" v="1436" actId="26606"/>
          <ac:spMkLst>
            <pc:docMk/>
            <pc:sldMk cId="3965892839" sldId="277"/>
            <ac:spMk id="9" creationId="{131BAD53-4E89-4F62-BBB7-26359763ED39}"/>
          </ac:spMkLst>
        </pc:spChg>
        <pc:spChg chg="add">
          <ac:chgData name="Eugenejunior Fotsingmpacko" userId="9fba42a5-4c26-4846-a496-85e52350c665" providerId="ADAL" clId="{A78403DA-62ED-DE4C-89BB-4CFF24931115}" dt="2024-10-09T17:22:05.352" v="1436" actId="26606"/>
          <ac:spMkLst>
            <pc:docMk/>
            <pc:sldMk cId="3965892839" sldId="277"/>
            <ac:spMk id="11" creationId="{62756DA2-40EB-4C6F-B962-5822FFB54FB6}"/>
          </ac:spMkLst>
        </pc:spChg>
        <pc:picChg chg="add mod">
          <ac:chgData name="Eugenejunior Fotsingmpacko" userId="9fba42a5-4c26-4846-a496-85e52350c665" providerId="ADAL" clId="{A78403DA-62ED-DE4C-89BB-4CFF24931115}" dt="2024-10-09T17:22:05.352" v="1436" actId="26606"/>
          <ac:picMkLst>
            <pc:docMk/>
            <pc:sldMk cId="3965892839" sldId="277"/>
            <ac:picMk id="4" creationId="{8169ED96-90B1-74C0-FFB3-F3E651738191}"/>
          </ac:picMkLst>
        </pc:picChg>
      </pc:sldChg>
      <pc:sldChg chg="modNotesTx">
        <pc:chgData name="Eugenejunior Fotsingmpacko" userId="9fba42a5-4c26-4846-a496-85e52350c665" providerId="ADAL" clId="{A78403DA-62ED-DE4C-89BB-4CFF24931115}" dt="2024-10-09T17:54:38.493" v="1657" actId="20577"/>
        <pc:sldMkLst>
          <pc:docMk/>
          <pc:sldMk cId="789761812" sldId="278"/>
        </pc:sldMkLst>
      </pc:sldChg>
    </pc:docChg>
  </pc:docChgLst>
  <pc:docChgLst>
    <pc:chgData name="Rommellceasar Elysee Stpreux" userId="S::stpreuxr1002@students.bowiestate.edu::79a238ca-f3c0-4845-b10f-ea6e44128963" providerId="AD" clId="Web-{69419971-1E45-4E65-9AB6-1ECF8772A488}"/>
    <pc:docChg chg="modSld">
      <pc:chgData name="Rommellceasar Elysee Stpreux" userId="S::stpreuxr1002@students.bowiestate.edu::79a238ca-f3c0-4845-b10f-ea6e44128963" providerId="AD" clId="Web-{69419971-1E45-4E65-9AB6-1ECF8772A488}" dt="2024-10-09T18:15:31.384" v="11" actId="20577"/>
      <pc:docMkLst>
        <pc:docMk/>
      </pc:docMkLst>
      <pc:sldChg chg="modSp">
        <pc:chgData name="Rommellceasar Elysee Stpreux" userId="S::stpreuxr1002@students.bowiestate.edu::79a238ca-f3c0-4845-b10f-ea6e44128963" providerId="AD" clId="Web-{69419971-1E45-4E65-9AB6-1ECF8772A488}" dt="2024-10-09T18:15:31.384" v="11" actId="20577"/>
        <pc:sldMkLst>
          <pc:docMk/>
          <pc:sldMk cId="3516892342" sldId="257"/>
        </pc:sldMkLst>
        <pc:spChg chg="mod">
          <ac:chgData name="Rommellceasar Elysee Stpreux" userId="S::stpreuxr1002@students.bowiestate.edu::79a238ca-f3c0-4845-b10f-ea6e44128963" providerId="AD" clId="Web-{69419971-1E45-4E65-9AB6-1ECF8772A488}" dt="2024-10-09T18:15:31.384" v="11" actId="20577"/>
          <ac:spMkLst>
            <pc:docMk/>
            <pc:sldMk cId="3516892342" sldId="257"/>
            <ac:spMk id="3" creationId="{A63DDE65-D9B8-6ACF-B21F-A720019093A7}"/>
          </ac:spMkLst>
        </pc:spChg>
      </pc:sldChg>
      <pc:sldChg chg="modNotes">
        <pc:chgData name="Rommellceasar Elysee Stpreux" userId="S::stpreuxr1002@students.bowiestate.edu::79a238ca-f3c0-4845-b10f-ea6e44128963" providerId="AD" clId="Web-{69419971-1E45-4E65-9AB6-1ECF8772A488}" dt="2024-10-09T17:52:40.496" v="3"/>
        <pc:sldMkLst>
          <pc:docMk/>
          <pc:sldMk cId="3357493367" sldId="264"/>
        </pc:sldMkLst>
      </pc:sldChg>
      <pc:sldChg chg="modNotes">
        <pc:chgData name="Rommellceasar Elysee Stpreux" userId="S::stpreuxr1002@students.bowiestate.edu::79a238ca-f3c0-4845-b10f-ea6e44128963" providerId="AD" clId="Web-{69419971-1E45-4E65-9AB6-1ECF8772A488}" dt="2024-10-09T17:54:55.080" v="9"/>
        <pc:sldMkLst>
          <pc:docMk/>
          <pc:sldMk cId="2399838952" sldId="265"/>
        </pc:sldMkLst>
      </pc:sldChg>
    </pc:docChg>
  </pc:docChgLst>
  <pc:docChgLst>
    <pc:chgData name="Guest User" userId="S::urn:spo:anon#7970cecac9607aceed34cc076db35a6253a1306a64099a680588ece333254fe2::" providerId="AD" clId="Web-{43127054-007D-6485-31DE-778889A241F2}"/>
    <pc:docChg chg="delSld modSld">
      <pc:chgData name="Guest User" userId="S::urn:spo:anon#7970cecac9607aceed34cc076db35a6253a1306a64099a680588ece333254fe2::" providerId="AD" clId="Web-{43127054-007D-6485-31DE-778889A241F2}" dt="2024-10-09T15:30:50.887" v="457" actId="20577"/>
      <pc:docMkLst>
        <pc:docMk/>
      </pc:docMkLst>
      <pc:sldChg chg="modSp">
        <pc:chgData name="Guest User" userId="S::urn:spo:anon#7970cecac9607aceed34cc076db35a6253a1306a64099a680588ece333254fe2::" providerId="AD" clId="Web-{43127054-007D-6485-31DE-778889A241F2}" dt="2024-10-09T15:26:23.951" v="270" actId="20577"/>
        <pc:sldMkLst>
          <pc:docMk/>
          <pc:sldMk cId="3108022562" sldId="258"/>
        </pc:sldMkLst>
        <pc:spChg chg="mod">
          <ac:chgData name="Guest User" userId="S::urn:spo:anon#7970cecac9607aceed34cc076db35a6253a1306a64099a680588ece333254fe2::" providerId="AD" clId="Web-{43127054-007D-6485-31DE-778889A241F2}" dt="2024-10-09T15:26:23.951" v="270" actId="20577"/>
          <ac:spMkLst>
            <pc:docMk/>
            <pc:sldMk cId="3108022562" sldId="258"/>
            <ac:spMk id="3" creationId="{87D06A1D-0A27-FAE3-CFCB-0BD28F3686D1}"/>
          </ac:spMkLst>
        </pc:spChg>
      </pc:sldChg>
      <pc:sldChg chg="modSp">
        <pc:chgData name="Guest User" userId="S::urn:spo:anon#7970cecac9607aceed34cc076db35a6253a1306a64099a680588ece333254fe2::" providerId="AD" clId="Web-{43127054-007D-6485-31DE-778889A241F2}" dt="2024-10-09T15:30:50.887" v="457" actId="20577"/>
        <pc:sldMkLst>
          <pc:docMk/>
          <pc:sldMk cId="1306209505" sldId="261"/>
        </pc:sldMkLst>
        <pc:spChg chg="mod">
          <ac:chgData name="Guest User" userId="S::urn:spo:anon#7970cecac9607aceed34cc076db35a6253a1306a64099a680588ece333254fe2::" providerId="AD" clId="Web-{43127054-007D-6485-31DE-778889A241F2}" dt="2024-10-09T15:30:50.887" v="457" actId="20577"/>
          <ac:spMkLst>
            <pc:docMk/>
            <pc:sldMk cId="1306209505" sldId="261"/>
            <ac:spMk id="3" creationId="{16A81A98-31B0-DEAF-5D52-92DF147498BE}"/>
          </ac:spMkLst>
        </pc:spChg>
      </pc:sldChg>
      <pc:sldChg chg="modSp">
        <pc:chgData name="Guest User" userId="S::urn:spo:anon#7970cecac9607aceed34cc076db35a6253a1306a64099a680588ece333254fe2::" providerId="AD" clId="Web-{43127054-007D-6485-31DE-778889A241F2}" dt="2024-10-09T15:22:01.531" v="169" actId="20577"/>
        <pc:sldMkLst>
          <pc:docMk/>
          <pc:sldMk cId="3357493367" sldId="264"/>
        </pc:sldMkLst>
        <pc:spChg chg="mod">
          <ac:chgData name="Guest User" userId="S::urn:spo:anon#7970cecac9607aceed34cc076db35a6253a1306a64099a680588ece333254fe2::" providerId="AD" clId="Web-{43127054-007D-6485-31DE-778889A241F2}" dt="2024-10-09T15:22:01.531" v="169" actId="20577"/>
          <ac:spMkLst>
            <pc:docMk/>
            <pc:sldMk cId="3357493367" sldId="264"/>
            <ac:spMk id="3" creationId="{8EFFAF6A-2D51-52AE-F05C-E2AFA4470A69}"/>
          </ac:spMkLst>
        </pc:spChg>
      </pc:sldChg>
      <pc:sldChg chg="addSp modSp">
        <pc:chgData name="Guest User" userId="S::urn:spo:anon#7970cecac9607aceed34cc076db35a6253a1306a64099a680588ece333254fe2::" providerId="AD" clId="Web-{43127054-007D-6485-31DE-778889A241F2}" dt="2024-10-09T15:18:37.892" v="0"/>
        <pc:sldMkLst>
          <pc:docMk/>
          <pc:sldMk cId="2399838952" sldId="265"/>
        </pc:sldMkLst>
        <pc:picChg chg="add mod">
          <ac:chgData name="Guest User" userId="S::urn:spo:anon#7970cecac9607aceed34cc076db35a6253a1306a64099a680588ece333254fe2::" providerId="AD" clId="Web-{43127054-007D-6485-31DE-778889A241F2}" dt="2024-10-09T15:18:37.892" v="0"/>
          <ac:picMkLst>
            <pc:docMk/>
            <pc:sldMk cId="2399838952" sldId="265"/>
            <ac:picMk id="4" creationId="{FA7F2522-3989-80A6-DDDD-8620C62EEAF7}"/>
          </ac:picMkLst>
        </pc:picChg>
      </pc:sldChg>
      <pc:sldChg chg="del">
        <pc:chgData name="Guest User" userId="S::urn:spo:anon#7970cecac9607aceed34cc076db35a6253a1306a64099a680588ece333254fe2::" providerId="AD" clId="Web-{43127054-007D-6485-31DE-778889A241F2}" dt="2024-10-09T15:18:45.157" v="1"/>
        <pc:sldMkLst>
          <pc:docMk/>
          <pc:sldMk cId="2885329735" sldId="273"/>
        </pc:sldMkLst>
      </pc:sldChg>
    </pc:docChg>
  </pc:docChgLst>
  <pc:docChgLst>
    <pc:chgData name="Bricewilliam Fokoukohn" userId="603b800d-c07a-4a87-a181-54f883e35da1" providerId="ADAL" clId="{4B72D5E8-B40E-8D42-BA82-2B89BCB1462D}"/>
    <pc:docChg chg="undo custSel addSld modSld">
      <pc:chgData name="Bricewilliam Fokoukohn" userId="603b800d-c07a-4a87-a181-54f883e35da1" providerId="ADAL" clId="{4B72D5E8-B40E-8D42-BA82-2B89BCB1462D}" dt="2024-10-09T20:17:09.284" v="269" actId="1076"/>
      <pc:docMkLst>
        <pc:docMk/>
      </pc:docMkLst>
      <pc:sldChg chg="addSp delSp modSp mod">
        <pc:chgData name="Bricewilliam Fokoukohn" userId="603b800d-c07a-4a87-a181-54f883e35da1" providerId="ADAL" clId="{4B72D5E8-B40E-8D42-BA82-2B89BCB1462D}" dt="2024-10-09T16:59:08.627" v="31" actId="26606"/>
        <pc:sldMkLst>
          <pc:docMk/>
          <pc:sldMk cId="1306209505" sldId="261"/>
        </pc:sldMkLst>
        <pc:spChg chg="mod">
          <ac:chgData name="Bricewilliam Fokoukohn" userId="603b800d-c07a-4a87-a181-54f883e35da1" providerId="ADAL" clId="{4B72D5E8-B40E-8D42-BA82-2B89BCB1462D}" dt="2024-10-09T16:59:08.627" v="31" actId="26606"/>
          <ac:spMkLst>
            <pc:docMk/>
            <pc:sldMk cId="1306209505" sldId="261"/>
            <ac:spMk id="3" creationId="{16A81A98-31B0-DEAF-5D52-92DF147498BE}"/>
          </ac:spMkLst>
        </pc:spChg>
        <pc:spChg chg="del">
          <ac:chgData name="Bricewilliam Fokoukohn" userId="603b800d-c07a-4a87-a181-54f883e35da1" providerId="ADAL" clId="{4B72D5E8-B40E-8D42-BA82-2B89BCB1462D}" dt="2024-10-09T16:59:08.627" v="31" actId="26606"/>
          <ac:spMkLst>
            <pc:docMk/>
            <pc:sldMk cId="1306209505" sldId="261"/>
            <ac:spMk id="17" creationId="{04812C46-200A-4DEB-A05E-3ED6C68C2387}"/>
          </ac:spMkLst>
        </pc:spChg>
        <pc:spChg chg="del">
          <ac:chgData name="Bricewilliam Fokoukohn" userId="603b800d-c07a-4a87-a181-54f883e35da1" providerId="ADAL" clId="{4B72D5E8-B40E-8D42-BA82-2B89BCB1462D}" dt="2024-10-09T16:59:08.627" v="31" actId="26606"/>
          <ac:spMkLst>
            <pc:docMk/>
            <pc:sldMk cId="1306209505" sldId="261"/>
            <ac:spMk id="19" creationId="{D1EA859B-E555-4109-94F3-6700E046E008}"/>
          </ac:spMkLst>
        </pc:spChg>
        <pc:spChg chg="add">
          <ac:chgData name="Bricewilliam Fokoukohn" userId="603b800d-c07a-4a87-a181-54f883e35da1" providerId="ADAL" clId="{4B72D5E8-B40E-8D42-BA82-2B89BCB1462D}" dt="2024-10-09T16:59:08.627" v="31" actId="26606"/>
          <ac:spMkLst>
            <pc:docMk/>
            <pc:sldMk cId="1306209505" sldId="261"/>
            <ac:spMk id="24" creationId="{04812C46-200A-4DEB-A05E-3ED6C68C2387}"/>
          </ac:spMkLst>
        </pc:spChg>
        <pc:spChg chg="add">
          <ac:chgData name="Bricewilliam Fokoukohn" userId="603b800d-c07a-4a87-a181-54f883e35da1" providerId="ADAL" clId="{4B72D5E8-B40E-8D42-BA82-2B89BCB1462D}" dt="2024-10-09T16:59:08.627" v="31" actId="26606"/>
          <ac:spMkLst>
            <pc:docMk/>
            <pc:sldMk cId="1306209505" sldId="261"/>
            <ac:spMk id="26" creationId="{D1EA859B-E555-4109-94F3-6700E046E008}"/>
          </ac:spMkLst>
        </pc:spChg>
        <pc:picChg chg="mod">
          <ac:chgData name="Bricewilliam Fokoukohn" userId="603b800d-c07a-4a87-a181-54f883e35da1" providerId="ADAL" clId="{4B72D5E8-B40E-8D42-BA82-2B89BCB1462D}" dt="2024-10-09T16:59:08.627" v="31" actId="26606"/>
          <ac:picMkLst>
            <pc:docMk/>
            <pc:sldMk cId="1306209505" sldId="261"/>
            <ac:picMk id="5" creationId="{861A85AA-D1F1-835D-F4EF-FD86F25D022D}"/>
          </ac:picMkLst>
        </pc:picChg>
      </pc:sldChg>
      <pc:sldChg chg="modSp mod modNotesTx">
        <pc:chgData name="Bricewilliam Fokoukohn" userId="603b800d-c07a-4a87-a181-54f883e35da1" providerId="ADAL" clId="{4B72D5E8-B40E-8D42-BA82-2B89BCB1462D}" dt="2024-10-09T17:27:25.270" v="252" actId="20577"/>
        <pc:sldMkLst>
          <pc:docMk/>
          <pc:sldMk cId="2002148714" sldId="270"/>
        </pc:sldMkLst>
        <pc:picChg chg="mod">
          <ac:chgData name="Bricewilliam Fokoukohn" userId="603b800d-c07a-4a87-a181-54f883e35da1" providerId="ADAL" clId="{4B72D5E8-B40E-8D42-BA82-2B89BCB1462D}" dt="2024-10-09T17:26:29.564" v="244" actId="1076"/>
          <ac:picMkLst>
            <pc:docMk/>
            <pc:sldMk cId="2002148714" sldId="270"/>
            <ac:picMk id="4" creationId="{763E64D3-6074-BD85-D91F-A250B1948B33}"/>
          </ac:picMkLst>
        </pc:picChg>
      </pc:sldChg>
      <pc:sldChg chg="modNotesTx">
        <pc:chgData name="Bricewilliam Fokoukohn" userId="603b800d-c07a-4a87-a181-54f883e35da1" providerId="ADAL" clId="{4B72D5E8-B40E-8D42-BA82-2B89BCB1462D}" dt="2024-10-09T17:27:36.076" v="262" actId="20577"/>
        <pc:sldMkLst>
          <pc:docMk/>
          <pc:sldMk cId="3940473974" sldId="271"/>
        </pc:sldMkLst>
      </pc:sldChg>
      <pc:sldChg chg="modNotesTx">
        <pc:chgData name="Bricewilliam Fokoukohn" userId="603b800d-c07a-4a87-a181-54f883e35da1" providerId="ADAL" clId="{4B72D5E8-B40E-8D42-BA82-2B89BCB1462D}" dt="2024-10-09T17:27:31.233" v="257" actId="20577"/>
        <pc:sldMkLst>
          <pc:docMk/>
          <pc:sldMk cId="3370973040" sldId="272"/>
        </pc:sldMkLst>
      </pc:sldChg>
      <pc:sldChg chg="modNotesTx">
        <pc:chgData name="Bricewilliam Fokoukohn" userId="603b800d-c07a-4a87-a181-54f883e35da1" providerId="ADAL" clId="{4B72D5E8-B40E-8D42-BA82-2B89BCB1462D}" dt="2024-10-09T17:27:40.051" v="267" actId="20577"/>
        <pc:sldMkLst>
          <pc:docMk/>
          <pc:sldMk cId="1108943818" sldId="275"/>
        </pc:sldMkLst>
      </pc:sldChg>
      <pc:sldChg chg="addSp delSp modSp new mod setBg">
        <pc:chgData name="Bricewilliam Fokoukohn" userId="603b800d-c07a-4a87-a181-54f883e35da1" providerId="ADAL" clId="{4B72D5E8-B40E-8D42-BA82-2B89BCB1462D}" dt="2024-10-09T17:20:50.002" v="242" actId="26606"/>
        <pc:sldMkLst>
          <pc:docMk/>
          <pc:sldMk cId="2013476794" sldId="276"/>
        </pc:sldMkLst>
        <pc:spChg chg="mod">
          <ac:chgData name="Bricewilliam Fokoukohn" userId="603b800d-c07a-4a87-a181-54f883e35da1" providerId="ADAL" clId="{4B72D5E8-B40E-8D42-BA82-2B89BCB1462D}" dt="2024-10-09T17:20:50.002" v="242" actId="26606"/>
          <ac:spMkLst>
            <pc:docMk/>
            <pc:sldMk cId="2013476794" sldId="276"/>
            <ac:spMk id="2" creationId="{A6E0B96E-FBDF-7DB0-7341-1F9432591E35}"/>
          </ac:spMkLst>
        </pc:spChg>
        <pc:spChg chg="add del mod">
          <ac:chgData name="Bricewilliam Fokoukohn" userId="603b800d-c07a-4a87-a181-54f883e35da1" providerId="ADAL" clId="{4B72D5E8-B40E-8D42-BA82-2B89BCB1462D}" dt="2024-10-09T17:20:18.274" v="241" actId="26606"/>
          <ac:spMkLst>
            <pc:docMk/>
            <pc:sldMk cId="2013476794" sldId="276"/>
            <ac:spMk id="3" creationId="{F4E01F86-60BF-3475-7607-E7B88D52DC2A}"/>
          </ac:spMkLst>
        </pc:spChg>
        <pc:spChg chg="add del">
          <ac:chgData name="Bricewilliam Fokoukohn" userId="603b800d-c07a-4a87-a181-54f883e35da1" providerId="ADAL" clId="{4B72D5E8-B40E-8D42-BA82-2B89BCB1462D}" dt="2024-10-09T17:20:18.252" v="240" actId="26606"/>
          <ac:spMkLst>
            <pc:docMk/>
            <pc:sldMk cId="2013476794" sldId="276"/>
            <ac:spMk id="9" creationId="{5C8908E2-EE49-44D2-9428-A28D2312A8D5}"/>
          </ac:spMkLst>
        </pc:spChg>
        <pc:spChg chg="add del">
          <ac:chgData name="Bricewilliam Fokoukohn" userId="603b800d-c07a-4a87-a181-54f883e35da1" providerId="ADAL" clId="{4B72D5E8-B40E-8D42-BA82-2B89BCB1462D}" dt="2024-10-09T17:20:18.252" v="240" actId="26606"/>
          <ac:spMkLst>
            <pc:docMk/>
            <pc:sldMk cId="2013476794" sldId="276"/>
            <ac:spMk id="15" creationId="{7449A6C7-D15F-4AA5-BFA5-71A404B47016}"/>
          </ac:spMkLst>
        </pc:spChg>
        <pc:spChg chg="add del">
          <ac:chgData name="Bricewilliam Fokoukohn" userId="603b800d-c07a-4a87-a181-54f883e35da1" providerId="ADAL" clId="{4B72D5E8-B40E-8D42-BA82-2B89BCB1462D}" dt="2024-10-09T17:20:18.252" v="240" actId="26606"/>
          <ac:spMkLst>
            <pc:docMk/>
            <pc:sldMk cId="2013476794" sldId="276"/>
            <ac:spMk id="17" creationId="{ED888B23-07FA-482A-96DF-47E31AF1A603}"/>
          </ac:spMkLst>
        </pc:spChg>
        <pc:spChg chg="add del">
          <ac:chgData name="Bricewilliam Fokoukohn" userId="603b800d-c07a-4a87-a181-54f883e35da1" providerId="ADAL" clId="{4B72D5E8-B40E-8D42-BA82-2B89BCB1462D}" dt="2024-10-09T17:20:50.002" v="242" actId="26606"/>
          <ac:spMkLst>
            <pc:docMk/>
            <pc:sldMk cId="2013476794" sldId="276"/>
            <ac:spMk id="19" creationId="{443F2ACA-E6D6-4028-82DD-F03C262D5DE6}"/>
          </ac:spMkLst>
        </pc:spChg>
        <pc:spChg chg="add del">
          <ac:chgData name="Bricewilliam Fokoukohn" userId="603b800d-c07a-4a87-a181-54f883e35da1" providerId="ADAL" clId="{4B72D5E8-B40E-8D42-BA82-2B89BCB1462D}" dt="2024-10-09T17:20:50.002" v="242" actId="26606"/>
          <ac:spMkLst>
            <pc:docMk/>
            <pc:sldMk cId="2013476794" sldId="276"/>
            <ac:spMk id="20" creationId="{BACC6370-2D7E-4714-9D71-7542949D7D5D}"/>
          </ac:spMkLst>
        </pc:spChg>
        <pc:spChg chg="add del">
          <ac:chgData name="Bricewilliam Fokoukohn" userId="603b800d-c07a-4a87-a181-54f883e35da1" providerId="ADAL" clId="{4B72D5E8-B40E-8D42-BA82-2B89BCB1462D}" dt="2024-10-09T17:20:50.002" v="242" actId="26606"/>
          <ac:spMkLst>
            <pc:docMk/>
            <pc:sldMk cId="2013476794" sldId="276"/>
            <ac:spMk id="21" creationId="{256B2C21-A230-48C0-8DF1-C46611373C44}"/>
          </ac:spMkLst>
        </pc:spChg>
        <pc:spChg chg="add del">
          <ac:chgData name="Bricewilliam Fokoukohn" userId="603b800d-c07a-4a87-a181-54f883e35da1" providerId="ADAL" clId="{4B72D5E8-B40E-8D42-BA82-2B89BCB1462D}" dt="2024-10-09T17:20:50.002" v="242" actId="26606"/>
          <ac:spMkLst>
            <pc:docMk/>
            <pc:sldMk cId="2013476794" sldId="276"/>
            <ac:spMk id="22" creationId="{3847E18C-932D-4C95-AABA-FEC7C9499AD7}"/>
          </ac:spMkLst>
        </pc:spChg>
        <pc:spChg chg="add del">
          <ac:chgData name="Bricewilliam Fokoukohn" userId="603b800d-c07a-4a87-a181-54f883e35da1" providerId="ADAL" clId="{4B72D5E8-B40E-8D42-BA82-2B89BCB1462D}" dt="2024-10-09T17:20:50.002" v="242" actId="26606"/>
          <ac:spMkLst>
            <pc:docMk/>
            <pc:sldMk cId="2013476794" sldId="276"/>
            <ac:spMk id="23" creationId="{3150CB11-0C61-439E-910F-5787759E72A0}"/>
          </ac:spMkLst>
        </pc:spChg>
        <pc:spChg chg="add del">
          <ac:chgData name="Bricewilliam Fokoukohn" userId="603b800d-c07a-4a87-a181-54f883e35da1" providerId="ADAL" clId="{4B72D5E8-B40E-8D42-BA82-2B89BCB1462D}" dt="2024-10-09T17:20:50.002" v="242" actId="26606"/>
          <ac:spMkLst>
            <pc:docMk/>
            <pc:sldMk cId="2013476794" sldId="276"/>
            <ac:spMk id="24" creationId="{43F8A58B-5155-44CE-A5FF-7647B47D0A7A}"/>
          </ac:spMkLst>
        </pc:spChg>
        <pc:spChg chg="add">
          <ac:chgData name="Bricewilliam Fokoukohn" userId="603b800d-c07a-4a87-a181-54f883e35da1" providerId="ADAL" clId="{4B72D5E8-B40E-8D42-BA82-2B89BCB1462D}" dt="2024-10-09T17:20:50.002" v="242" actId="26606"/>
          <ac:spMkLst>
            <pc:docMk/>
            <pc:sldMk cId="2013476794" sldId="276"/>
            <ac:spMk id="30" creationId="{31293F9B-599E-4871-A414-757225FA346A}"/>
          </ac:spMkLst>
        </pc:spChg>
        <pc:spChg chg="add">
          <ac:chgData name="Bricewilliam Fokoukohn" userId="603b800d-c07a-4a87-a181-54f883e35da1" providerId="ADAL" clId="{4B72D5E8-B40E-8D42-BA82-2B89BCB1462D}" dt="2024-10-09T17:20:50.002" v="242" actId="26606"/>
          <ac:spMkLst>
            <pc:docMk/>
            <pc:sldMk cId="2013476794" sldId="276"/>
            <ac:spMk id="32" creationId="{E5F17139-31EE-46AC-B04F-DBBD852DD6CB}"/>
          </ac:spMkLst>
        </pc:spChg>
        <pc:grpChg chg="add del">
          <ac:chgData name="Bricewilliam Fokoukohn" userId="603b800d-c07a-4a87-a181-54f883e35da1" providerId="ADAL" clId="{4B72D5E8-B40E-8D42-BA82-2B89BCB1462D}" dt="2024-10-09T17:20:18.252" v="240" actId="26606"/>
          <ac:grpSpMkLst>
            <pc:docMk/>
            <pc:sldMk cId="2013476794" sldId="276"/>
            <ac:grpSpMk id="11" creationId="{05314994-6337-4875-8CF5-652CAFE8342C}"/>
          </ac:grpSpMkLst>
        </pc:grpChg>
        <pc:grpChg chg="add">
          <ac:chgData name="Bricewilliam Fokoukohn" userId="603b800d-c07a-4a87-a181-54f883e35da1" providerId="ADAL" clId="{4B72D5E8-B40E-8D42-BA82-2B89BCB1462D}" dt="2024-10-09T17:20:50.002" v="242" actId="26606"/>
          <ac:grpSpMkLst>
            <pc:docMk/>
            <pc:sldMk cId="2013476794" sldId="276"/>
            <ac:grpSpMk id="34" creationId="{53883AA7-7F86-41F8-A1D8-06E9886E7632}"/>
          </ac:grpSpMkLst>
        </pc:grpChg>
        <pc:grpChg chg="add">
          <ac:chgData name="Bricewilliam Fokoukohn" userId="603b800d-c07a-4a87-a181-54f883e35da1" providerId="ADAL" clId="{4B72D5E8-B40E-8D42-BA82-2B89BCB1462D}" dt="2024-10-09T17:20:50.002" v="242" actId="26606"/>
          <ac:grpSpMkLst>
            <pc:docMk/>
            <pc:sldMk cId="2013476794" sldId="276"/>
            <ac:grpSpMk id="38" creationId="{71A8B53C-ED2D-4081-AC0C-F87A9D4B3AFD}"/>
          </ac:grpSpMkLst>
        </pc:grpChg>
        <pc:graphicFrameChg chg="add del">
          <ac:chgData name="Bricewilliam Fokoukohn" userId="603b800d-c07a-4a87-a181-54f883e35da1" providerId="ADAL" clId="{4B72D5E8-B40E-8D42-BA82-2B89BCB1462D}" dt="2024-10-09T17:20:18.252" v="240" actId="26606"/>
          <ac:graphicFrameMkLst>
            <pc:docMk/>
            <pc:sldMk cId="2013476794" sldId="276"/>
            <ac:graphicFrameMk id="5" creationId="{91BA6B66-4DA4-2593-4D52-4959DA923FB3}"/>
          </ac:graphicFrameMkLst>
        </pc:graphicFrameChg>
        <pc:graphicFrameChg chg="add mod modGraphic">
          <ac:chgData name="Bricewilliam Fokoukohn" userId="603b800d-c07a-4a87-a181-54f883e35da1" providerId="ADAL" clId="{4B72D5E8-B40E-8D42-BA82-2B89BCB1462D}" dt="2024-10-09T17:20:50.002" v="242" actId="26606"/>
          <ac:graphicFrameMkLst>
            <pc:docMk/>
            <pc:sldMk cId="2013476794" sldId="276"/>
            <ac:graphicFrameMk id="25" creationId="{178E317F-E347-88FB-CA37-E4EDD72F242B}"/>
          </ac:graphicFrameMkLst>
        </pc:graphicFrameChg>
      </pc:sldChg>
      <pc:sldChg chg="modSp mod">
        <pc:chgData name="Bricewilliam Fokoukohn" userId="603b800d-c07a-4a87-a181-54f883e35da1" providerId="ADAL" clId="{4B72D5E8-B40E-8D42-BA82-2B89BCB1462D}" dt="2024-10-09T20:17:09.284" v="269" actId="1076"/>
        <pc:sldMkLst>
          <pc:docMk/>
          <pc:sldMk cId="3925407717" sldId="279"/>
        </pc:sldMkLst>
        <pc:picChg chg="mod">
          <ac:chgData name="Bricewilliam Fokoukohn" userId="603b800d-c07a-4a87-a181-54f883e35da1" providerId="ADAL" clId="{4B72D5E8-B40E-8D42-BA82-2B89BCB1462D}" dt="2024-10-09T20:17:09.284" v="269" actId="1076"/>
          <ac:picMkLst>
            <pc:docMk/>
            <pc:sldMk cId="3925407717" sldId="279"/>
            <ac:picMk id="4" creationId="{1FB2DBE7-90CA-7CCD-673C-8DB74561DD23}"/>
          </ac:picMkLst>
        </pc:picChg>
      </pc:sldChg>
    </pc:docChg>
  </pc:docChgLst>
  <pc:docChgLst>
    <pc:chgData name="Pawel Sloboda" userId="S::slobodap1024@students.bowiestate.edu::5d742e61-e162-494e-a340-9e5cc7cb28e9" providerId="AD" clId="Web-{06666A93-504E-C28D-0968-ADE1BF627839}"/>
    <pc:docChg chg="addSld delSld modSld">
      <pc:chgData name="Pawel Sloboda" userId="S::slobodap1024@students.bowiestate.edu::5d742e61-e162-494e-a340-9e5cc7cb28e9" providerId="AD" clId="Web-{06666A93-504E-C28D-0968-ADE1BF627839}" dt="2024-10-07T22:24:04.401" v="309"/>
      <pc:docMkLst>
        <pc:docMk/>
      </pc:docMkLst>
      <pc:sldChg chg="delSp">
        <pc:chgData name="Pawel Sloboda" userId="S::slobodap1024@students.bowiestate.edu::5d742e61-e162-494e-a340-9e5cc7cb28e9" providerId="AD" clId="Web-{06666A93-504E-C28D-0968-ADE1BF627839}" dt="2024-10-07T22:24:04.401" v="309"/>
        <pc:sldMkLst>
          <pc:docMk/>
          <pc:sldMk cId="3328227165" sldId="266"/>
        </pc:sldMkLst>
        <pc:spChg chg="del">
          <ac:chgData name="Pawel Sloboda" userId="S::slobodap1024@students.bowiestate.edu::5d742e61-e162-494e-a340-9e5cc7cb28e9" providerId="AD" clId="Web-{06666A93-504E-C28D-0968-ADE1BF627839}" dt="2024-10-07T22:24:03.464" v="308"/>
          <ac:spMkLst>
            <pc:docMk/>
            <pc:sldMk cId="3328227165" sldId="266"/>
            <ac:spMk id="2" creationId="{CB2E9AEF-D976-9E27-699F-BEB6759B39C9}"/>
          </ac:spMkLst>
        </pc:spChg>
        <pc:spChg chg="del">
          <ac:chgData name="Pawel Sloboda" userId="S::slobodap1024@students.bowiestate.edu::5d742e61-e162-494e-a340-9e5cc7cb28e9" providerId="AD" clId="Web-{06666A93-504E-C28D-0968-ADE1BF627839}" dt="2024-10-07T22:24:04.401" v="309"/>
          <ac:spMkLst>
            <pc:docMk/>
            <pc:sldMk cId="3328227165" sldId="266"/>
            <ac:spMk id="3" creationId="{37CEFD06-3134-13D2-713A-4E44C59BE0A8}"/>
          </ac:spMkLst>
        </pc:spChg>
      </pc:sldChg>
      <pc:sldChg chg="addSp delSp modSp del mod setBg">
        <pc:chgData name="Pawel Sloboda" userId="S::slobodap1024@students.bowiestate.edu::5d742e61-e162-494e-a340-9e5cc7cb28e9" providerId="AD" clId="Web-{06666A93-504E-C28D-0968-ADE1BF627839}" dt="2024-10-07T22:23:03.464" v="294"/>
        <pc:sldMkLst>
          <pc:docMk/>
          <pc:sldMk cId="3969603895" sldId="267"/>
        </pc:sldMkLst>
        <pc:spChg chg="del mod">
          <ac:chgData name="Pawel Sloboda" userId="S::slobodap1024@students.bowiestate.edu::5d742e61-e162-494e-a340-9e5cc7cb28e9" providerId="AD" clId="Web-{06666A93-504E-C28D-0968-ADE1BF627839}" dt="2024-10-07T22:21:41.823" v="282"/>
          <ac:spMkLst>
            <pc:docMk/>
            <pc:sldMk cId="3969603895" sldId="267"/>
            <ac:spMk id="2" creationId="{ADAB0495-01F4-18EC-E42C-6A5544BABDFA}"/>
          </ac:spMkLst>
        </pc:spChg>
        <pc:spChg chg="del">
          <ac:chgData name="Pawel Sloboda" userId="S::slobodap1024@students.bowiestate.edu::5d742e61-e162-494e-a340-9e5cc7cb28e9" providerId="AD" clId="Web-{06666A93-504E-C28D-0968-ADE1BF627839}" dt="2024-10-07T22:20:17.402" v="260"/>
          <ac:spMkLst>
            <pc:docMk/>
            <pc:sldMk cId="3969603895" sldId="267"/>
            <ac:spMk id="3" creationId="{2F2684AF-1BF7-6521-C37E-94A16A90F86B}"/>
          </ac:spMkLst>
        </pc:spChg>
        <pc:spChg chg="add del">
          <ac:chgData name="Pawel Sloboda" userId="S::slobodap1024@students.bowiestate.edu::5d742e61-e162-494e-a340-9e5cc7cb28e9" providerId="AD" clId="Web-{06666A93-504E-C28D-0968-ADE1BF627839}" dt="2024-10-07T22:20:55.495" v="269"/>
          <ac:spMkLst>
            <pc:docMk/>
            <pc:sldMk cId="3969603895" sldId="267"/>
            <ac:spMk id="9" creationId="{14097458-E82A-5A67-C807-56B9F2A81FFE}"/>
          </ac:spMkLst>
        </pc:spChg>
        <pc:spChg chg="add del">
          <ac:chgData name="Pawel Sloboda" userId="S::slobodap1024@students.bowiestate.edu::5d742e61-e162-494e-a340-9e5cc7cb28e9" providerId="AD" clId="Web-{06666A93-504E-C28D-0968-ADE1BF627839}" dt="2024-10-07T22:20:40.198" v="265"/>
          <ac:spMkLst>
            <pc:docMk/>
            <pc:sldMk cId="3969603895" sldId="267"/>
            <ac:spMk id="10" creationId="{C4879EFC-8E62-4E00-973C-C45EE9EC676D}"/>
          </ac:spMkLst>
        </pc:spChg>
        <pc:spChg chg="add del">
          <ac:chgData name="Pawel Sloboda" userId="S::slobodap1024@students.bowiestate.edu::5d742e61-e162-494e-a340-9e5cc7cb28e9" providerId="AD" clId="Web-{06666A93-504E-C28D-0968-ADE1BF627839}" dt="2024-10-07T22:20:40.198" v="265"/>
          <ac:spMkLst>
            <pc:docMk/>
            <pc:sldMk cId="3969603895" sldId="267"/>
            <ac:spMk id="12" creationId="{D6A9C53F-5F90-40A5-8C85-5412D39C8C68}"/>
          </ac:spMkLst>
        </pc:spChg>
        <pc:spChg chg="add del">
          <ac:chgData name="Pawel Sloboda" userId="S::slobodap1024@students.bowiestate.edu::5d742e61-e162-494e-a340-9e5cc7cb28e9" providerId="AD" clId="Web-{06666A93-504E-C28D-0968-ADE1BF627839}" dt="2024-10-07T22:20:43.323" v="267"/>
          <ac:spMkLst>
            <pc:docMk/>
            <pc:sldMk cId="3969603895" sldId="267"/>
            <ac:spMk id="15" creationId="{F8446B12-7391-4711-8B31-112A0B896C76}"/>
          </ac:spMkLst>
        </pc:spChg>
        <pc:spChg chg="add del">
          <ac:chgData name="Pawel Sloboda" userId="S::slobodap1024@students.bowiestate.edu::5d742e61-e162-494e-a340-9e5cc7cb28e9" providerId="AD" clId="Web-{06666A93-504E-C28D-0968-ADE1BF627839}" dt="2024-10-07T22:20:55.495" v="269"/>
          <ac:spMkLst>
            <pc:docMk/>
            <pc:sldMk cId="3969603895" sldId="267"/>
            <ac:spMk id="18" creationId="{99F1FFA9-D672-408C-9220-ADEEC6ABDD09}"/>
          </ac:spMkLst>
        </pc:spChg>
        <pc:spChg chg="add del">
          <ac:chgData name="Pawel Sloboda" userId="S::slobodap1024@students.bowiestate.edu::5d742e61-e162-494e-a340-9e5cc7cb28e9" providerId="AD" clId="Web-{06666A93-504E-C28D-0968-ADE1BF627839}" dt="2024-10-07T22:20:58.152" v="271"/>
          <ac:spMkLst>
            <pc:docMk/>
            <pc:sldMk cId="3969603895" sldId="267"/>
            <ac:spMk id="20" creationId="{C4879EFC-8E62-4E00-973C-C45EE9EC676D}"/>
          </ac:spMkLst>
        </pc:spChg>
        <pc:spChg chg="add del">
          <ac:chgData name="Pawel Sloboda" userId="S::slobodap1024@students.bowiestate.edu::5d742e61-e162-494e-a340-9e5cc7cb28e9" providerId="AD" clId="Web-{06666A93-504E-C28D-0968-ADE1BF627839}" dt="2024-10-07T22:20:58.152" v="271"/>
          <ac:spMkLst>
            <pc:docMk/>
            <pc:sldMk cId="3969603895" sldId="267"/>
            <ac:spMk id="21" creationId="{D6A9C53F-5F90-40A5-8C85-5412D39C8C68}"/>
          </ac:spMkLst>
        </pc:spChg>
        <pc:spChg chg="add">
          <ac:chgData name="Pawel Sloboda" userId="S::slobodap1024@students.bowiestate.edu::5d742e61-e162-494e-a340-9e5cc7cb28e9" providerId="AD" clId="Web-{06666A93-504E-C28D-0968-ADE1BF627839}" dt="2024-10-07T22:20:58.167" v="272"/>
          <ac:spMkLst>
            <pc:docMk/>
            <pc:sldMk cId="3969603895" sldId="267"/>
            <ac:spMk id="23" creationId="{149FB5C3-7336-4FE0-A30C-CC0A3646D499}"/>
          </ac:spMkLst>
        </pc:spChg>
        <pc:spChg chg="add del">
          <ac:chgData name="Pawel Sloboda" userId="S::slobodap1024@students.bowiestate.edu::5d742e61-e162-494e-a340-9e5cc7cb28e9" providerId="AD" clId="Web-{06666A93-504E-C28D-0968-ADE1BF627839}" dt="2024-10-07T22:23:00.292" v="293"/>
          <ac:spMkLst>
            <pc:docMk/>
            <pc:sldMk cId="3969603895" sldId="267"/>
            <ac:spMk id="26" creationId="{0DA909B4-15FF-46A6-8A7F-7AEF977FE9ED}"/>
          </ac:spMkLst>
        </pc:spChg>
        <pc:spChg chg="add del">
          <ac:chgData name="Pawel Sloboda" userId="S::slobodap1024@students.bowiestate.edu::5d742e61-e162-494e-a340-9e5cc7cb28e9" providerId="AD" clId="Web-{06666A93-504E-C28D-0968-ADE1BF627839}" dt="2024-10-07T22:21:12.386" v="275"/>
          <ac:spMkLst>
            <pc:docMk/>
            <pc:sldMk cId="3969603895" sldId="267"/>
            <ac:spMk id="27" creationId="{1382A32C-5B0C-4B1C-A074-76C6DBCC9F87}"/>
          </ac:spMkLst>
        </pc:spChg>
        <pc:spChg chg="add del mod">
          <ac:chgData name="Pawel Sloboda" userId="S::slobodap1024@students.bowiestate.edu::5d742e61-e162-494e-a340-9e5cc7cb28e9" providerId="AD" clId="Web-{06666A93-504E-C28D-0968-ADE1BF627839}" dt="2024-10-07T22:21:38.901" v="281"/>
          <ac:spMkLst>
            <pc:docMk/>
            <pc:sldMk cId="3969603895" sldId="267"/>
            <ac:spMk id="28" creationId="{8FB1B794-03AC-A65B-0CFA-13F0862B7E08}"/>
          </ac:spMkLst>
        </pc:spChg>
        <pc:grpChg chg="add">
          <ac:chgData name="Pawel Sloboda" userId="S::slobodap1024@students.bowiestate.edu::5d742e61-e162-494e-a340-9e5cc7cb28e9" providerId="AD" clId="Web-{06666A93-504E-C28D-0968-ADE1BF627839}" dt="2024-10-07T22:20:58.167" v="272"/>
          <ac:grpSpMkLst>
            <pc:docMk/>
            <pc:sldMk cId="3969603895" sldId="267"/>
            <ac:grpSpMk id="14" creationId="{19A6B5CE-CB1D-48EE-8B43-E952235C8371}"/>
          </ac:grpSpMkLst>
        </pc:grpChg>
        <pc:grpChg chg="add del">
          <ac:chgData name="Pawel Sloboda" userId="S::slobodap1024@students.bowiestate.edu::5d742e61-e162-494e-a340-9e5cc7cb28e9" providerId="AD" clId="Web-{06666A93-504E-C28D-0968-ADE1BF627839}" dt="2024-10-07T22:20:43.323" v="267"/>
          <ac:grpSpMkLst>
            <pc:docMk/>
            <pc:sldMk cId="3969603895" sldId="267"/>
            <ac:grpSpMk id="16" creationId="{C36E7633-D204-4C70-AA1D-FC904463EAEC}"/>
          </ac:grpSpMkLst>
        </pc:grpChg>
        <pc:picChg chg="add del mod ord">
          <ac:chgData name="Pawel Sloboda" userId="S::slobodap1024@students.bowiestate.edu::5d742e61-e162-494e-a340-9e5cc7cb28e9" providerId="AD" clId="Web-{06666A93-504E-C28D-0968-ADE1BF627839}" dt="2024-10-07T22:22:58.620" v="292"/>
          <ac:picMkLst>
            <pc:docMk/>
            <pc:sldMk cId="3969603895" sldId="267"/>
            <ac:picMk id="4" creationId="{500F7CF7-7EFD-A47B-1CEE-170911E04665}"/>
          </ac:picMkLst>
        </pc:picChg>
        <pc:picChg chg="add del mod">
          <ac:chgData name="Pawel Sloboda" userId="S::slobodap1024@students.bowiestate.edu::5d742e61-e162-494e-a340-9e5cc7cb28e9" providerId="AD" clId="Web-{06666A93-504E-C28D-0968-ADE1BF627839}" dt="2024-10-07T22:22:57.933" v="291"/>
          <ac:picMkLst>
            <pc:docMk/>
            <pc:sldMk cId="3969603895" sldId="267"/>
            <ac:picMk id="5" creationId="{41E0DF81-C247-181D-8FB8-B4965A0E3E42}"/>
          </ac:picMkLst>
        </pc:picChg>
      </pc:sldChg>
      <pc:sldChg chg="addSp delSp modSp mod setBg">
        <pc:chgData name="Pawel Sloboda" userId="S::slobodap1024@students.bowiestate.edu::5d742e61-e162-494e-a340-9e5cc7cb28e9" providerId="AD" clId="Web-{06666A93-504E-C28D-0968-ADE1BF627839}" dt="2024-10-07T22:23:23.448" v="301"/>
        <pc:sldMkLst>
          <pc:docMk/>
          <pc:sldMk cId="2002148714" sldId="270"/>
        </pc:sldMkLst>
        <pc:spChg chg="del">
          <ac:chgData name="Pawel Sloboda" userId="S::slobodap1024@students.bowiestate.edu::5d742e61-e162-494e-a340-9e5cc7cb28e9" providerId="AD" clId="Web-{06666A93-504E-C28D-0968-ADE1BF627839}" dt="2024-10-07T22:23:07.011" v="295"/>
          <ac:spMkLst>
            <pc:docMk/>
            <pc:sldMk cId="2002148714" sldId="270"/>
            <ac:spMk id="2" creationId="{30AB8860-ABC7-8C3D-3A73-4A5D9C8A3CE3}"/>
          </ac:spMkLst>
        </pc:spChg>
        <pc:spChg chg="del mod">
          <ac:chgData name="Pawel Sloboda" userId="S::slobodap1024@students.bowiestate.edu::5d742e61-e162-494e-a340-9e5cc7cb28e9" providerId="AD" clId="Web-{06666A93-504E-C28D-0968-ADE1BF627839}" dt="2024-10-07T22:23:10.917" v="297"/>
          <ac:spMkLst>
            <pc:docMk/>
            <pc:sldMk cId="2002148714" sldId="270"/>
            <ac:spMk id="3" creationId="{A017A6D4-C5E1-1222-4975-886BDD743AF7}"/>
          </ac:spMkLst>
        </pc:spChg>
        <pc:spChg chg="add">
          <ac:chgData name="Pawel Sloboda" userId="S::slobodap1024@students.bowiestate.edu::5d742e61-e162-494e-a340-9e5cc7cb28e9" providerId="AD" clId="Web-{06666A93-504E-C28D-0968-ADE1BF627839}" dt="2024-10-07T22:23:23.448" v="301"/>
          <ac:spMkLst>
            <pc:docMk/>
            <pc:sldMk cId="2002148714" sldId="270"/>
            <ac:spMk id="9" creationId="{32BC26D8-82FB-445E-AA49-62A77D7C1EE0}"/>
          </ac:spMkLst>
        </pc:spChg>
        <pc:spChg chg="add">
          <ac:chgData name="Pawel Sloboda" userId="S::slobodap1024@students.bowiestate.edu::5d742e61-e162-494e-a340-9e5cc7cb28e9" providerId="AD" clId="Web-{06666A93-504E-C28D-0968-ADE1BF627839}" dt="2024-10-07T22:23:23.448" v="301"/>
          <ac:spMkLst>
            <pc:docMk/>
            <pc:sldMk cId="2002148714" sldId="270"/>
            <ac:spMk id="11" creationId="{CB44330D-EA18-4254-AA95-EB49948539B8}"/>
          </ac:spMkLst>
        </pc:spChg>
        <pc:picChg chg="add mod">
          <ac:chgData name="Pawel Sloboda" userId="S::slobodap1024@students.bowiestate.edu::5d742e61-e162-494e-a340-9e5cc7cb28e9" providerId="AD" clId="Web-{06666A93-504E-C28D-0968-ADE1BF627839}" dt="2024-10-07T22:23:23.448" v="301"/>
          <ac:picMkLst>
            <pc:docMk/>
            <pc:sldMk cId="2002148714" sldId="270"/>
            <ac:picMk id="4" creationId="{763E64D3-6074-BD85-D91F-A250B1948B33}"/>
          </ac:picMkLst>
        </pc:picChg>
      </pc:sldChg>
      <pc:sldChg chg="addSp modSp mod setBg">
        <pc:chgData name="Pawel Sloboda" userId="S::slobodap1024@students.bowiestate.edu::5d742e61-e162-494e-a340-9e5cc7cb28e9" providerId="AD" clId="Web-{06666A93-504E-C28D-0968-ADE1BF627839}" dt="2024-10-07T22:19:11.683" v="259"/>
        <pc:sldMkLst>
          <pc:docMk/>
          <pc:sldMk cId="3940473974" sldId="271"/>
        </pc:sldMkLst>
        <pc:spChg chg="mod">
          <ac:chgData name="Pawel Sloboda" userId="S::slobodap1024@students.bowiestate.edu::5d742e61-e162-494e-a340-9e5cc7cb28e9" providerId="AD" clId="Web-{06666A93-504E-C28D-0968-ADE1BF627839}" dt="2024-10-07T22:19:11.683" v="259"/>
          <ac:spMkLst>
            <pc:docMk/>
            <pc:sldMk cId="3940473974" sldId="271"/>
            <ac:spMk id="2" creationId="{3187F3A3-8DCF-2DB7-8D6F-679088445E02}"/>
          </ac:spMkLst>
        </pc:spChg>
        <pc:spChg chg="mod">
          <ac:chgData name="Pawel Sloboda" userId="S::slobodap1024@students.bowiestate.edu::5d742e61-e162-494e-a340-9e5cc7cb28e9" providerId="AD" clId="Web-{06666A93-504E-C28D-0968-ADE1BF627839}" dt="2024-10-07T22:19:11.683" v="259"/>
          <ac:spMkLst>
            <pc:docMk/>
            <pc:sldMk cId="3940473974" sldId="271"/>
            <ac:spMk id="3" creationId="{75BC561B-41F9-37AE-D069-6D546A7D42BC}"/>
          </ac:spMkLst>
        </pc:spChg>
        <pc:spChg chg="add">
          <ac:chgData name="Pawel Sloboda" userId="S::slobodap1024@students.bowiestate.edu::5d742e61-e162-494e-a340-9e5cc7cb28e9" providerId="AD" clId="Web-{06666A93-504E-C28D-0968-ADE1BF627839}" dt="2024-10-07T22:19:11.683" v="259"/>
          <ac:spMkLst>
            <pc:docMk/>
            <pc:sldMk cId="3940473974" sldId="271"/>
            <ac:spMk id="8" creationId="{100EDD19-6802-4EC3-95CE-CFFAB042CFD6}"/>
          </ac:spMkLst>
        </pc:spChg>
        <pc:spChg chg="add">
          <ac:chgData name="Pawel Sloboda" userId="S::slobodap1024@students.bowiestate.edu::5d742e61-e162-494e-a340-9e5cc7cb28e9" providerId="AD" clId="Web-{06666A93-504E-C28D-0968-ADE1BF627839}" dt="2024-10-07T22:19:11.683" v="259"/>
          <ac:spMkLst>
            <pc:docMk/>
            <pc:sldMk cId="3940473974" sldId="271"/>
            <ac:spMk id="10" creationId="{DB17E863-922E-4C26-BD64-E8FD41D28661}"/>
          </ac:spMkLst>
        </pc:spChg>
      </pc:sldChg>
      <pc:sldChg chg="addSp delSp modSp new mod setBg">
        <pc:chgData name="Pawel Sloboda" userId="S::slobodap1024@students.bowiestate.edu::5d742e61-e162-494e-a340-9e5cc7cb28e9" providerId="AD" clId="Web-{06666A93-504E-C28D-0968-ADE1BF627839}" dt="2024-10-07T22:23:54.823" v="307"/>
        <pc:sldMkLst>
          <pc:docMk/>
          <pc:sldMk cId="3370973040" sldId="272"/>
        </pc:sldMkLst>
        <pc:spChg chg="del">
          <ac:chgData name="Pawel Sloboda" userId="S::slobodap1024@students.bowiestate.edu::5d742e61-e162-494e-a340-9e5cc7cb28e9" providerId="AD" clId="Web-{06666A93-504E-C28D-0968-ADE1BF627839}" dt="2024-10-07T22:23:38.807" v="303"/>
          <ac:spMkLst>
            <pc:docMk/>
            <pc:sldMk cId="3370973040" sldId="272"/>
            <ac:spMk id="2" creationId="{9F10701E-15AF-1EAB-FA81-A98767F3FAA9}"/>
          </ac:spMkLst>
        </pc:spChg>
        <pc:spChg chg="del mod">
          <ac:chgData name="Pawel Sloboda" userId="S::slobodap1024@students.bowiestate.edu::5d742e61-e162-494e-a340-9e5cc7cb28e9" providerId="AD" clId="Web-{06666A93-504E-C28D-0968-ADE1BF627839}" dt="2024-10-07T22:23:41.854" v="305"/>
          <ac:spMkLst>
            <pc:docMk/>
            <pc:sldMk cId="3370973040" sldId="272"/>
            <ac:spMk id="3" creationId="{9012B30F-9ABF-E95E-A9CE-7424ABE6B9A5}"/>
          </ac:spMkLst>
        </pc:spChg>
        <pc:spChg chg="add">
          <ac:chgData name="Pawel Sloboda" userId="S::slobodap1024@students.bowiestate.edu::5d742e61-e162-494e-a340-9e5cc7cb28e9" providerId="AD" clId="Web-{06666A93-504E-C28D-0968-ADE1BF627839}" dt="2024-10-07T22:23:54.823" v="307"/>
          <ac:spMkLst>
            <pc:docMk/>
            <pc:sldMk cId="3370973040" sldId="272"/>
            <ac:spMk id="9" creationId="{32BC26D8-82FB-445E-AA49-62A77D7C1EE0}"/>
          </ac:spMkLst>
        </pc:spChg>
        <pc:spChg chg="add">
          <ac:chgData name="Pawel Sloboda" userId="S::slobodap1024@students.bowiestate.edu::5d742e61-e162-494e-a340-9e5cc7cb28e9" providerId="AD" clId="Web-{06666A93-504E-C28D-0968-ADE1BF627839}" dt="2024-10-07T22:23:54.823" v="307"/>
          <ac:spMkLst>
            <pc:docMk/>
            <pc:sldMk cId="3370973040" sldId="272"/>
            <ac:spMk id="11" creationId="{CB44330D-EA18-4254-AA95-EB49948539B8}"/>
          </ac:spMkLst>
        </pc:spChg>
        <pc:picChg chg="add mod">
          <ac:chgData name="Pawel Sloboda" userId="S::slobodap1024@students.bowiestate.edu::5d742e61-e162-494e-a340-9e5cc7cb28e9" providerId="AD" clId="Web-{06666A93-504E-C28D-0968-ADE1BF627839}" dt="2024-10-07T22:23:54.823" v="307"/>
          <ac:picMkLst>
            <pc:docMk/>
            <pc:sldMk cId="3370973040" sldId="272"/>
            <ac:picMk id="4" creationId="{59EC7764-A759-2A6C-B5B7-457605AE2C47}"/>
          </ac:picMkLst>
        </pc:picChg>
      </pc:sldChg>
    </pc:docChg>
  </pc:docChgLst>
  <pc:docChgLst>
    <pc:chgData name="Pawel Sloboda" userId="S::slobodap1024@students.bowiestate.edu::5d742e61-e162-494e-a340-9e5cc7cb28e9" providerId="AD" clId="Web-{70DB04EF-75E6-5BFB-8988-5D9F17F2691E}"/>
    <pc:docChg chg="addSld modSld sldOrd">
      <pc:chgData name="Pawel Sloboda" userId="S::slobodap1024@students.bowiestate.edu::5d742e61-e162-494e-a340-9e5cc7cb28e9" providerId="AD" clId="Web-{70DB04EF-75E6-5BFB-8988-5D9F17F2691E}" dt="2024-10-09T20:17:48.745" v="118" actId="20577"/>
      <pc:docMkLst>
        <pc:docMk/>
      </pc:docMkLst>
      <pc:sldChg chg="modSp">
        <pc:chgData name="Pawel Sloboda" userId="S::slobodap1024@students.bowiestate.edu::5d742e61-e162-494e-a340-9e5cc7cb28e9" providerId="AD" clId="Web-{70DB04EF-75E6-5BFB-8988-5D9F17F2691E}" dt="2024-10-09T20:17:48.745" v="118" actId="20577"/>
        <pc:sldMkLst>
          <pc:docMk/>
          <pc:sldMk cId="3940473974" sldId="271"/>
        </pc:sldMkLst>
        <pc:spChg chg="mod">
          <ac:chgData name="Pawel Sloboda" userId="S::slobodap1024@students.bowiestate.edu::5d742e61-e162-494e-a340-9e5cc7cb28e9" providerId="AD" clId="Web-{70DB04EF-75E6-5BFB-8988-5D9F17F2691E}" dt="2024-10-09T20:17:48.745" v="118" actId="20577"/>
          <ac:spMkLst>
            <pc:docMk/>
            <pc:sldMk cId="3940473974" sldId="271"/>
            <ac:spMk id="3" creationId="{75BC561B-41F9-37AE-D069-6D546A7D42BC}"/>
          </ac:spMkLst>
        </pc:spChg>
      </pc:sldChg>
      <pc:sldChg chg="addSp delSp modSp new mod ord setBg">
        <pc:chgData name="Pawel Sloboda" userId="S::slobodap1024@students.bowiestate.edu::5d742e61-e162-494e-a340-9e5cc7cb28e9" providerId="AD" clId="Web-{70DB04EF-75E6-5BFB-8988-5D9F17F2691E}" dt="2024-10-09T20:01:56.238" v="3"/>
        <pc:sldMkLst>
          <pc:docMk/>
          <pc:sldMk cId="3925407717" sldId="279"/>
        </pc:sldMkLst>
        <pc:spChg chg="del">
          <ac:chgData name="Pawel Sloboda" userId="S::slobodap1024@students.bowiestate.edu::5d742e61-e162-494e-a340-9e5cc7cb28e9" providerId="AD" clId="Web-{70DB04EF-75E6-5BFB-8988-5D9F17F2691E}" dt="2024-10-09T20:01:34.456" v="2"/>
          <ac:spMkLst>
            <pc:docMk/>
            <pc:sldMk cId="3925407717" sldId="279"/>
            <ac:spMk id="2" creationId="{6AECEDA1-609F-9586-B31F-A3960C82099A}"/>
          </ac:spMkLst>
        </pc:spChg>
        <pc:spChg chg="del">
          <ac:chgData name="Pawel Sloboda" userId="S::slobodap1024@students.bowiestate.edu::5d742e61-e162-494e-a340-9e5cc7cb28e9" providerId="AD" clId="Web-{70DB04EF-75E6-5BFB-8988-5D9F17F2691E}" dt="2024-10-09T20:01:27.706" v="1"/>
          <ac:spMkLst>
            <pc:docMk/>
            <pc:sldMk cId="3925407717" sldId="279"/>
            <ac:spMk id="3" creationId="{CD2A2725-6807-7679-3F4F-0D8A020A2D73}"/>
          </ac:spMkLst>
        </pc:spChg>
        <pc:grpChg chg="add">
          <ac:chgData name="Pawel Sloboda" userId="S::slobodap1024@students.bowiestate.edu::5d742e61-e162-494e-a340-9e5cc7cb28e9" providerId="AD" clId="Web-{70DB04EF-75E6-5BFB-8988-5D9F17F2691E}" dt="2024-10-09T20:01:34.456" v="2"/>
          <ac:grpSpMkLst>
            <pc:docMk/>
            <pc:sldMk cId="3925407717" sldId="279"/>
            <ac:grpSpMk id="9" creationId="{D4D7444E-8572-6DFD-CB75-0984238C716D}"/>
          </ac:grpSpMkLst>
        </pc:grpChg>
        <pc:picChg chg="add mod ord">
          <ac:chgData name="Pawel Sloboda" userId="S::slobodap1024@students.bowiestate.edu::5d742e61-e162-494e-a340-9e5cc7cb28e9" providerId="AD" clId="Web-{70DB04EF-75E6-5BFB-8988-5D9F17F2691E}" dt="2024-10-09T20:01:34.456" v="2"/>
          <ac:picMkLst>
            <pc:docMk/>
            <pc:sldMk cId="3925407717" sldId="279"/>
            <ac:picMk id="4" creationId="{1FB2DBE7-90CA-7CCD-673C-8DB74561DD23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7B384E-7279-4061-A947-68913A9E0F84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52C75AF3-A8B6-4262-A7F6-87DC88EF1394}">
      <dgm:prSet/>
      <dgm:spPr/>
      <dgm:t>
        <a:bodyPr/>
        <a:lstStyle/>
        <a:p>
          <a:r>
            <a:rPr lang="en-US"/>
            <a:t>Introduction</a:t>
          </a:r>
        </a:p>
      </dgm:t>
    </dgm:pt>
    <dgm:pt modelId="{1C95B4B9-DAF3-45D3-B109-E5AD261DD23F}" type="parTrans" cxnId="{334B7803-FACF-4BE3-9C24-DB0ED61EDCCF}">
      <dgm:prSet/>
      <dgm:spPr/>
      <dgm:t>
        <a:bodyPr/>
        <a:lstStyle/>
        <a:p>
          <a:endParaRPr lang="en-US"/>
        </a:p>
      </dgm:t>
    </dgm:pt>
    <dgm:pt modelId="{BCA9605D-0BE9-4317-99F7-C6C13EA4C50E}" type="sibTrans" cxnId="{334B7803-FACF-4BE3-9C24-DB0ED61EDCCF}">
      <dgm:prSet/>
      <dgm:spPr/>
      <dgm:t>
        <a:bodyPr/>
        <a:lstStyle/>
        <a:p>
          <a:endParaRPr lang="en-US"/>
        </a:p>
      </dgm:t>
    </dgm:pt>
    <dgm:pt modelId="{696630CB-8464-45DF-BD83-880E04D10158}">
      <dgm:prSet/>
      <dgm:spPr/>
      <dgm:t>
        <a:bodyPr/>
        <a:lstStyle/>
        <a:p>
          <a:r>
            <a:rPr lang="en-US"/>
            <a:t>Context of the problem</a:t>
          </a:r>
        </a:p>
      </dgm:t>
    </dgm:pt>
    <dgm:pt modelId="{66BD9306-970E-4BB2-B2F3-A1CC60EA8293}" type="parTrans" cxnId="{ED1C8ED7-FB8F-4042-B989-758BF8F9CA79}">
      <dgm:prSet/>
      <dgm:spPr/>
      <dgm:t>
        <a:bodyPr/>
        <a:lstStyle/>
        <a:p>
          <a:endParaRPr lang="en-US"/>
        </a:p>
      </dgm:t>
    </dgm:pt>
    <dgm:pt modelId="{BF9DCBF8-69E4-4D3B-85CE-36156F748306}" type="sibTrans" cxnId="{ED1C8ED7-FB8F-4042-B989-758BF8F9CA79}">
      <dgm:prSet/>
      <dgm:spPr/>
      <dgm:t>
        <a:bodyPr/>
        <a:lstStyle/>
        <a:p>
          <a:endParaRPr lang="en-US"/>
        </a:p>
      </dgm:t>
    </dgm:pt>
    <dgm:pt modelId="{D1857B1E-B4E0-4AD0-A7EB-54F7E53E6208}">
      <dgm:prSet/>
      <dgm:spPr/>
      <dgm:t>
        <a:bodyPr/>
        <a:lstStyle/>
        <a:p>
          <a:r>
            <a:rPr lang="en-US"/>
            <a:t>Objectives and questions</a:t>
          </a:r>
        </a:p>
      </dgm:t>
    </dgm:pt>
    <dgm:pt modelId="{8CA12482-1B3F-417A-B604-D9D13D03DB85}" type="parTrans" cxnId="{C8B62B19-A0CE-44EC-9F7C-9B6DC33ADCE1}">
      <dgm:prSet/>
      <dgm:spPr/>
      <dgm:t>
        <a:bodyPr/>
        <a:lstStyle/>
        <a:p>
          <a:endParaRPr lang="en-US"/>
        </a:p>
      </dgm:t>
    </dgm:pt>
    <dgm:pt modelId="{E55215B3-93E3-4050-9CC4-65BB48608FCB}" type="sibTrans" cxnId="{C8B62B19-A0CE-44EC-9F7C-9B6DC33ADCE1}">
      <dgm:prSet/>
      <dgm:spPr/>
      <dgm:t>
        <a:bodyPr/>
        <a:lstStyle/>
        <a:p>
          <a:endParaRPr lang="en-US"/>
        </a:p>
      </dgm:t>
    </dgm:pt>
    <dgm:pt modelId="{A49E1F12-1036-41BE-9EE9-CA7D13BB1E12}">
      <dgm:prSet/>
      <dgm:spPr/>
      <dgm:t>
        <a:bodyPr/>
        <a:lstStyle/>
        <a:p>
          <a:r>
            <a:rPr lang="en-US"/>
            <a:t>Data Source</a:t>
          </a:r>
        </a:p>
      </dgm:t>
    </dgm:pt>
    <dgm:pt modelId="{819F50A8-2E7B-48CD-9613-563A0765F3D3}" type="parTrans" cxnId="{AB4150BB-A1FB-4F5D-8B0E-702EF3EBEE17}">
      <dgm:prSet/>
      <dgm:spPr/>
      <dgm:t>
        <a:bodyPr/>
        <a:lstStyle/>
        <a:p>
          <a:endParaRPr lang="en-US"/>
        </a:p>
      </dgm:t>
    </dgm:pt>
    <dgm:pt modelId="{E24E31A2-6013-410D-8743-480D97FE2161}" type="sibTrans" cxnId="{AB4150BB-A1FB-4F5D-8B0E-702EF3EBEE17}">
      <dgm:prSet/>
      <dgm:spPr/>
      <dgm:t>
        <a:bodyPr/>
        <a:lstStyle/>
        <a:p>
          <a:endParaRPr lang="en-US"/>
        </a:p>
      </dgm:t>
    </dgm:pt>
    <dgm:pt modelId="{D7F70212-B273-4A71-ADF6-AA708AEF5566}">
      <dgm:prSet/>
      <dgm:spPr/>
      <dgm:t>
        <a:bodyPr/>
        <a:lstStyle/>
        <a:p>
          <a:r>
            <a:rPr lang="en-US"/>
            <a:t>Time and Place</a:t>
          </a:r>
        </a:p>
      </dgm:t>
    </dgm:pt>
    <dgm:pt modelId="{71164FAC-D9C5-4534-9F76-59EF1585851C}" type="parTrans" cxnId="{33CF57D4-E64E-4BE8-97BA-F4D1E8297882}">
      <dgm:prSet/>
      <dgm:spPr/>
      <dgm:t>
        <a:bodyPr/>
        <a:lstStyle/>
        <a:p>
          <a:endParaRPr lang="en-US"/>
        </a:p>
      </dgm:t>
    </dgm:pt>
    <dgm:pt modelId="{22FAFA8B-C56A-4C08-A8E1-F0DAEA6B3937}" type="sibTrans" cxnId="{33CF57D4-E64E-4BE8-97BA-F4D1E8297882}">
      <dgm:prSet/>
      <dgm:spPr/>
      <dgm:t>
        <a:bodyPr/>
        <a:lstStyle/>
        <a:p>
          <a:endParaRPr lang="en-US"/>
        </a:p>
      </dgm:t>
    </dgm:pt>
    <dgm:pt modelId="{D7B60D95-BAB8-4C28-9DB7-21C29F11218B}">
      <dgm:prSet/>
      <dgm:spPr/>
      <dgm:t>
        <a:bodyPr/>
        <a:lstStyle/>
        <a:p>
          <a:r>
            <a:rPr lang="en-US"/>
            <a:t>Data Set Overview</a:t>
          </a:r>
        </a:p>
      </dgm:t>
    </dgm:pt>
    <dgm:pt modelId="{247333B7-605F-40FE-90F1-09743AD3685D}" type="parTrans" cxnId="{3667A507-FE5F-4426-A94B-55D211A5AF55}">
      <dgm:prSet/>
      <dgm:spPr/>
      <dgm:t>
        <a:bodyPr/>
        <a:lstStyle/>
        <a:p>
          <a:endParaRPr lang="en-US"/>
        </a:p>
      </dgm:t>
    </dgm:pt>
    <dgm:pt modelId="{A4FD042B-97DE-42C5-ACEC-C50CE9543C08}" type="sibTrans" cxnId="{3667A507-FE5F-4426-A94B-55D211A5AF55}">
      <dgm:prSet/>
      <dgm:spPr/>
      <dgm:t>
        <a:bodyPr/>
        <a:lstStyle/>
        <a:p>
          <a:endParaRPr lang="en-US"/>
        </a:p>
      </dgm:t>
    </dgm:pt>
    <dgm:pt modelId="{47A46C99-D3DC-4A0B-9890-ABB865716489}">
      <dgm:prSet/>
      <dgm:spPr/>
      <dgm:t>
        <a:bodyPr/>
        <a:lstStyle/>
        <a:p>
          <a:r>
            <a:rPr lang="en-US"/>
            <a:t>Data Parameters</a:t>
          </a:r>
        </a:p>
      </dgm:t>
    </dgm:pt>
    <dgm:pt modelId="{23073DFA-71CF-430B-BC1E-371892CECD6D}" type="parTrans" cxnId="{50FAEE8A-2827-4DE0-9656-A2E220A07260}">
      <dgm:prSet/>
      <dgm:spPr/>
      <dgm:t>
        <a:bodyPr/>
        <a:lstStyle/>
        <a:p>
          <a:endParaRPr lang="en-US"/>
        </a:p>
      </dgm:t>
    </dgm:pt>
    <dgm:pt modelId="{EFE7E3BC-65ED-4C68-B490-A4C1F7E9C690}" type="sibTrans" cxnId="{50FAEE8A-2827-4DE0-9656-A2E220A07260}">
      <dgm:prSet/>
      <dgm:spPr/>
      <dgm:t>
        <a:bodyPr/>
        <a:lstStyle/>
        <a:p>
          <a:endParaRPr lang="en-US"/>
        </a:p>
      </dgm:t>
    </dgm:pt>
    <dgm:pt modelId="{2CF7C948-7693-40D1-AF4D-08E07F5DD377}">
      <dgm:prSet/>
      <dgm:spPr/>
      <dgm:t>
        <a:bodyPr/>
        <a:lstStyle/>
        <a:p>
          <a:r>
            <a:rPr lang="en-US"/>
            <a:t>Features Engineering</a:t>
          </a:r>
        </a:p>
      </dgm:t>
    </dgm:pt>
    <dgm:pt modelId="{9A46112D-3E24-4595-90B9-5CE1458865A2}" type="parTrans" cxnId="{F5F2BED7-6458-4957-B2AA-B14EC94F5CB8}">
      <dgm:prSet/>
      <dgm:spPr/>
      <dgm:t>
        <a:bodyPr/>
        <a:lstStyle/>
        <a:p>
          <a:endParaRPr lang="en-US"/>
        </a:p>
      </dgm:t>
    </dgm:pt>
    <dgm:pt modelId="{54F7F3DF-8092-49DE-8846-AEEFED752245}" type="sibTrans" cxnId="{F5F2BED7-6458-4957-B2AA-B14EC94F5CB8}">
      <dgm:prSet/>
      <dgm:spPr/>
      <dgm:t>
        <a:bodyPr/>
        <a:lstStyle/>
        <a:p>
          <a:endParaRPr lang="en-US"/>
        </a:p>
      </dgm:t>
    </dgm:pt>
    <dgm:pt modelId="{3348CE60-6C5E-4D5F-91E4-534E42C74B8F}">
      <dgm:prSet/>
      <dgm:spPr/>
      <dgm:t>
        <a:bodyPr/>
        <a:lstStyle/>
        <a:p>
          <a:r>
            <a:rPr lang="en-US"/>
            <a:t>Visualization</a:t>
          </a:r>
        </a:p>
      </dgm:t>
    </dgm:pt>
    <dgm:pt modelId="{D22203B3-6569-4F19-BC27-25951BED8EFF}" type="parTrans" cxnId="{BDA89918-EA49-4218-BA40-3B5EDBA660CE}">
      <dgm:prSet/>
      <dgm:spPr/>
      <dgm:t>
        <a:bodyPr/>
        <a:lstStyle/>
        <a:p>
          <a:endParaRPr lang="en-US"/>
        </a:p>
      </dgm:t>
    </dgm:pt>
    <dgm:pt modelId="{E29EBDB9-A797-41E0-A61A-84C9F8115406}" type="sibTrans" cxnId="{BDA89918-EA49-4218-BA40-3B5EDBA660CE}">
      <dgm:prSet/>
      <dgm:spPr/>
      <dgm:t>
        <a:bodyPr/>
        <a:lstStyle/>
        <a:p>
          <a:endParaRPr lang="en-US"/>
        </a:p>
      </dgm:t>
    </dgm:pt>
    <dgm:pt modelId="{8767A26F-103A-4AFB-99F3-985438CC50C0}">
      <dgm:prSet/>
      <dgm:spPr/>
      <dgm:t>
        <a:bodyPr/>
        <a:lstStyle/>
        <a:p>
          <a:r>
            <a:rPr lang="en-US"/>
            <a:t>Chanllenge</a:t>
          </a:r>
        </a:p>
      </dgm:t>
    </dgm:pt>
    <dgm:pt modelId="{CA7BA56F-AC1C-4AE8-8E50-6359215FBE8E}" type="parTrans" cxnId="{9C0E1996-CD38-43FB-9F64-990CD9143F0F}">
      <dgm:prSet/>
      <dgm:spPr/>
      <dgm:t>
        <a:bodyPr/>
        <a:lstStyle/>
        <a:p>
          <a:endParaRPr lang="en-US"/>
        </a:p>
      </dgm:t>
    </dgm:pt>
    <dgm:pt modelId="{AAB13D37-E3FE-4206-B679-26F219413E30}" type="sibTrans" cxnId="{9C0E1996-CD38-43FB-9F64-990CD9143F0F}">
      <dgm:prSet/>
      <dgm:spPr/>
      <dgm:t>
        <a:bodyPr/>
        <a:lstStyle/>
        <a:p>
          <a:endParaRPr lang="en-US"/>
        </a:p>
      </dgm:t>
    </dgm:pt>
    <dgm:pt modelId="{BEFEE82E-48E8-4A50-BBD2-9875E20C256C}">
      <dgm:prSet/>
      <dgm:spPr/>
      <dgm:t>
        <a:bodyPr/>
        <a:lstStyle/>
        <a:p>
          <a:r>
            <a:rPr lang="en-US"/>
            <a:t>reference</a:t>
          </a:r>
        </a:p>
      </dgm:t>
    </dgm:pt>
    <dgm:pt modelId="{DB4B633A-8627-4070-A219-E55A242D2198}" type="parTrans" cxnId="{F12A44EB-EAC6-4686-982F-67C819AC11B2}">
      <dgm:prSet/>
      <dgm:spPr/>
      <dgm:t>
        <a:bodyPr/>
        <a:lstStyle/>
        <a:p>
          <a:endParaRPr lang="en-US"/>
        </a:p>
      </dgm:t>
    </dgm:pt>
    <dgm:pt modelId="{0CCEDA83-C49B-4A37-BD67-C8F19542E1DB}" type="sibTrans" cxnId="{F12A44EB-EAC6-4686-982F-67C819AC11B2}">
      <dgm:prSet/>
      <dgm:spPr/>
      <dgm:t>
        <a:bodyPr/>
        <a:lstStyle/>
        <a:p>
          <a:endParaRPr lang="en-US"/>
        </a:p>
      </dgm:t>
    </dgm:pt>
    <dgm:pt modelId="{72AB2CFA-481C-CA4D-9D0E-6644A11083A1}" type="pres">
      <dgm:prSet presAssocID="{117B384E-7279-4061-A947-68913A9E0F84}" presName="Name0" presStyleCnt="0">
        <dgm:presLayoutVars>
          <dgm:dir/>
          <dgm:resizeHandles val="exact"/>
        </dgm:presLayoutVars>
      </dgm:prSet>
      <dgm:spPr/>
    </dgm:pt>
    <dgm:pt modelId="{67A0ED6F-7C8A-0843-8022-ADAAFAEFCE61}" type="pres">
      <dgm:prSet presAssocID="{52C75AF3-A8B6-4262-A7F6-87DC88EF1394}" presName="node" presStyleLbl="node1" presStyleIdx="0" presStyleCnt="11">
        <dgm:presLayoutVars>
          <dgm:bulletEnabled val="1"/>
        </dgm:presLayoutVars>
      </dgm:prSet>
      <dgm:spPr/>
    </dgm:pt>
    <dgm:pt modelId="{A406DAE6-288D-B04F-8029-4AD06E7ED05D}" type="pres">
      <dgm:prSet presAssocID="{BCA9605D-0BE9-4317-99F7-C6C13EA4C50E}" presName="sibTrans" presStyleLbl="sibTrans1D1" presStyleIdx="0" presStyleCnt="10"/>
      <dgm:spPr/>
    </dgm:pt>
    <dgm:pt modelId="{21333509-7740-774F-B9B2-67F6277523E9}" type="pres">
      <dgm:prSet presAssocID="{BCA9605D-0BE9-4317-99F7-C6C13EA4C50E}" presName="connectorText" presStyleLbl="sibTrans1D1" presStyleIdx="0" presStyleCnt="10"/>
      <dgm:spPr/>
    </dgm:pt>
    <dgm:pt modelId="{E3F857DE-530C-6641-8E4B-4063D47A9567}" type="pres">
      <dgm:prSet presAssocID="{696630CB-8464-45DF-BD83-880E04D10158}" presName="node" presStyleLbl="node1" presStyleIdx="1" presStyleCnt="11">
        <dgm:presLayoutVars>
          <dgm:bulletEnabled val="1"/>
        </dgm:presLayoutVars>
      </dgm:prSet>
      <dgm:spPr/>
    </dgm:pt>
    <dgm:pt modelId="{CB9A65AE-4DA3-AC46-AACB-332FBC89D55E}" type="pres">
      <dgm:prSet presAssocID="{BF9DCBF8-69E4-4D3B-85CE-36156F748306}" presName="sibTrans" presStyleLbl="sibTrans1D1" presStyleIdx="1" presStyleCnt="10"/>
      <dgm:spPr/>
    </dgm:pt>
    <dgm:pt modelId="{54398656-777D-1940-B6DC-104FE530B5D2}" type="pres">
      <dgm:prSet presAssocID="{BF9DCBF8-69E4-4D3B-85CE-36156F748306}" presName="connectorText" presStyleLbl="sibTrans1D1" presStyleIdx="1" presStyleCnt="10"/>
      <dgm:spPr/>
    </dgm:pt>
    <dgm:pt modelId="{99038CA3-9B71-294B-87D9-F0AD4FA323E0}" type="pres">
      <dgm:prSet presAssocID="{D1857B1E-B4E0-4AD0-A7EB-54F7E53E6208}" presName="node" presStyleLbl="node1" presStyleIdx="2" presStyleCnt="11">
        <dgm:presLayoutVars>
          <dgm:bulletEnabled val="1"/>
        </dgm:presLayoutVars>
      </dgm:prSet>
      <dgm:spPr/>
    </dgm:pt>
    <dgm:pt modelId="{B92F2FF6-52F6-0B4C-8AC7-E44D8ED892A9}" type="pres">
      <dgm:prSet presAssocID="{E55215B3-93E3-4050-9CC4-65BB48608FCB}" presName="sibTrans" presStyleLbl="sibTrans1D1" presStyleIdx="2" presStyleCnt="10"/>
      <dgm:spPr/>
    </dgm:pt>
    <dgm:pt modelId="{342E9736-7506-D84B-9135-884C436CE08A}" type="pres">
      <dgm:prSet presAssocID="{E55215B3-93E3-4050-9CC4-65BB48608FCB}" presName="connectorText" presStyleLbl="sibTrans1D1" presStyleIdx="2" presStyleCnt="10"/>
      <dgm:spPr/>
    </dgm:pt>
    <dgm:pt modelId="{AD439029-1E05-3E40-88E2-8FF6BE567748}" type="pres">
      <dgm:prSet presAssocID="{A49E1F12-1036-41BE-9EE9-CA7D13BB1E12}" presName="node" presStyleLbl="node1" presStyleIdx="3" presStyleCnt="11">
        <dgm:presLayoutVars>
          <dgm:bulletEnabled val="1"/>
        </dgm:presLayoutVars>
      </dgm:prSet>
      <dgm:spPr/>
    </dgm:pt>
    <dgm:pt modelId="{5F87D585-A9D1-084A-924E-4AE9E51AAF75}" type="pres">
      <dgm:prSet presAssocID="{E24E31A2-6013-410D-8743-480D97FE2161}" presName="sibTrans" presStyleLbl="sibTrans1D1" presStyleIdx="3" presStyleCnt="10"/>
      <dgm:spPr/>
    </dgm:pt>
    <dgm:pt modelId="{F7240B68-CF4E-2240-8AC1-1C78197EDEF5}" type="pres">
      <dgm:prSet presAssocID="{E24E31A2-6013-410D-8743-480D97FE2161}" presName="connectorText" presStyleLbl="sibTrans1D1" presStyleIdx="3" presStyleCnt="10"/>
      <dgm:spPr/>
    </dgm:pt>
    <dgm:pt modelId="{8BD5A7E9-EAD6-7647-ACF5-23B443A3BDC1}" type="pres">
      <dgm:prSet presAssocID="{D7F70212-B273-4A71-ADF6-AA708AEF5566}" presName="node" presStyleLbl="node1" presStyleIdx="4" presStyleCnt="11">
        <dgm:presLayoutVars>
          <dgm:bulletEnabled val="1"/>
        </dgm:presLayoutVars>
      </dgm:prSet>
      <dgm:spPr/>
    </dgm:pt>
    <dgm:pt modelId="{358EA722-5DB1-0140-AD84-8AEADB42EA84}" type="pres">
      <dgm:prSet presAssocID="{22FAFA8B-C56A-4C08-A8E1-F0DAEA6B3937}" presName="sibTrans" presStyleLbl="sibTrans1D1" presStyleIdx="4" presStyleCnt="10"/>
      <dgm:spPr/>
    </dgm:pt>
    <dgm:pt modelId="{5579C8B7-BDC2-0E4A-B838-51CAA98C0F00}" type="pres">
      <dgm:prSet presAssocID="{22FAFA8B-C56A-4C08-A8E1-F0DAEA6B3937}" presName="connectorText" presStyleLbl="sibTrans1D1" presStyleIdx="4" presStyleCnt="10"/>
      <dgm:spPr/>
    </dgm:pt>
    <dgm:pt modelId="{99ABB6FE-E218-F849-86D5-69A947FEC014}" type="pres">
      <dgm:prSet presAssocID="{D7B60D95-BAB8-4C28-9DB7-21C29F11218B}" presName="node" presStyleLbl="node1" presStyleIdx="5" presStyleCnt="11">
        <dgm:presLayoutVars>
          <dgm:bulletEnabled val="1"/>
        </dgm:presLayoutVars>
      </dgm:prSet>
      <dgm:spPr/>
    </dgm:pt>
    <dgm:pt modelId="{185A1414-1B3F-5744-82B2-B0F9FEF86F10}" type="pres">
      <dgm:prSet presAssocID="{A4FD042B-97DE-42C5-ACEC-C50CE9543C08}" presName="sibTrans" presStyleLbl="sibTrans1D1" presStyleIdx="5" presStyleCnt="10"/>
      <dgm:spPr/>
    </dgm:pt>
    <dgm:pt modelId="{5185DF25-F4CC-174C-A842-D1E58792DD85}" type="pres">
      <dgm:prSet presAssocID="{A4FD042B-97DE-42C5-ACEC-C50CE9543C08}" presName="connectorText" presStyleLbl="sibTrans1D1" presStyleIdx="5" presStyleCnt="10"/>
      <dgm:spPr/>
    </dgm:pt>
    <dgm:pt modelId="{13FAE81F-BED9-AE47-9176-40BB00152582}" type="pres">
      <dgm:prSet presAssocID="{47A46C99-D3DC-4A0B-9890-ABB865716489}" presName="node" presStyleLbl="node1" presStyleIdx="6" presStyleCnt="11">
        <dgm:presLayoutVars>
          <dgm:bulletEnabled val="1"/>
        </dgm:presLayoutVars>
      </dgm:prSet>
      <dgm:spPr/>
    </dgm:pt>
    <dgm:pt modelId="{4A37B6DD-9B6B-534F-A1CF-75E826237AB4}" type="pres">
      <dgm:prSet presAssocID="{EFE7E3BC-65ED-4C68-B490-A4C1F7E9C690}" presName="sibTrans" presStyleLbl="sibTrans1D1" presStyleIdx="6" presStyleCnt="10"/>
      <dgm:spPr/>
    </dgm:pt>
    <dgm:pt modelId="{1CB468BD-5CFF-5E42-9317-31FBD546903A}" type="pres">
      <dgm:prSet presAssocID="{EFE7E3BC-65ED-4C68-B490-A4C1F7E9C690}" presName="connectorText" presStyleLbl="sibTrans1D1" presStyleIdx="6" presStyleCnt="10"/>
      <dgm:spPr/>
    </dgm:pt>
    <dgm:pt modelId="{51D79888-C8DC-FB4E-913B-3163A14E0EBA}" type="pres">
      <dgm:prSet presAssocID="{2CF7C948-7693-40D1-AF4D-08E07F5DD377}" presName="node" presStyleLbl="node1" presStyleIdx="7" presStyleCnt="11">
        <dgm:presLayoutVars>
          <dgm:bulletEnabled val="1"/>
        </dgm:presLayoutVars>
      </dgm:prSet>
      <dgm:spPr/>
    </dgm:pt>
    <dgm:pt modelId="{57ED6F2F-F638-BC4A-A0BB-D441EF92FABF}" type="pres">
      <dgm:prSet presAssocID="{54F7F3DF-8092-49DE-8846-AEEFED752245}" presName="sibTrans" presStyleLbl="sibTrans1D1" presStyleIdx="7" presStyleCnt="10"/>
      <dgm:spPr/>
    </dgm:pt>
    <dgm:pt modelId="{4DBF0D2D-4A17-C847-AB41-636CFE25C82B}" type="pres">
      <dgm:prSet presAssocID="{54F7F3DF-8092-49DE-8846-AEEFED752245}" presName="connectorText" presStyleLbl="sibTrans1D1" presStyleIdx="7" presStyleCnt="10"/>
      <dgm:spPr/>
    </dgm:pt>
    <dgm:pt modelId="{B9C990F0-C062-D14F-9E16-F9001ABC7737}" type="pres">
      <dgm:prSet presAssocID="{3348CE60-6C5E-4D5F-91E4-534E42C74B8F}" presName="node" presStyleLbl="node1" presStyleIdx="8" presStyleCnt="11">
        <dgm:presLayoutVars>
          <dgm:bulletEnabled val="1"/>
        </dgm:presLayoutVars>
      </dgm:prSet>
      <dgm:spPr/>
    </dgm:pt>
    <dgm:pt modelId="{9F791D86-31B2-464C-9678-BC6CC82A5C42}" type="pres">
      <dgm:prSet presAssocID="{E29EBDB9-A797-41E0-A61A-84C9F8115406}" presName="sibTrans" presStyleLbl="sibTrans1D1" presStyleIdx="8" presStyleCnt="10"/>
      <dgm:spPr/>
    </dgm:pt>
    <dgm:pt modelId="{D02CA670-3AC8-B64D-A40F-1913EA3997F7}" type="pres">
      <dgm:prSet presAssocID="{E29EBDB9-A797-41E0-A61A-84C9F8115406}" presName="connectorText" presStyleLbl="sibTrans1D1" presStyleIdx="8" presStyleCnt="10"/>
      <dgm:spPr/>
    </dgm:pt>
    <dgm:pt modelId="{01EF28B8-5730-C94C-B8EA-2DB2C714DB05}" type="pres">
      <dgm:prSet presAssocID="{8767A26F-103A-4AFB-99F3-985438CC50C0}" presName="node" presStyleLbl="node1" presStyleIdx="9" presStyleCnt="11">
        <dgm:presLayoutVars>
          <dgm:bulletEnabled val="1"/>
        </dgm:presLayoutVars>
      </dgm:prSet>
      <dgm:spPr/>
    </dgm:pt>
    <dgm:pt modelId="{1221F05C-DA3D-7E4E-B025-1D8EF4942DA1}" type="pres">
      <dgm:prSet presAssocID="{AAB13D37-E3FE-4206-B679-26F219413E30}" presName="sibTrans" presStyleLbl="sibTrans1D1" presStyleIdx="9" presStyleCnt="10"/>
      <dgm:spPr/>
    </dgm:pt>
    <dgm:pt modelId="{1CA426D1-4655-8749-A569-8A83AA8FB90A}" type="pres">
      <dgm:prSet presAssocID="{AAB13D37-E3FE-4206-B679-26F219413E30}" presName="connectorText" presStyleLbl="sibTrans1D1" presStyleIdx="9" presStyleCnt="10"/>
      <dgm:spPr/>
    </dgm:pt>
    <dgm:pt modelId="{F5D522BD-300D-0941-BC44-51EA326FD608}" type="pres">
      <dgm:prSet presAssocID="{BEFEE82E-48E8-4A50-BBD2-9875E20C256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334B7803-FACF-4BE3-9C24-DB0ED61EDCCF}" srcId="{117B384E-7279-4061-A947-68913A9E0F84}" destId="{52C75AF3-A8B6-4262-A7F6-87DC88EF1394}" srcOrd="0" destOrd="0" parTransId="{1C95B4B9-DAF3-45D3-B109-E5AD261DD23F}" sibTransId="{BCA9605D-0BE9-4317-99F7-C6C13EA4C50E}"/>
    <dgm:cxn modelId="{3667A507-FE5F-4426-A94B-55D211A5AF55}" srcId="{117B384E-7279-4061-A947-68913A9E0F84}" destId="{D7B60D95-BAB8-4C28-9DB7-21C29F11218B}" srcOrd="5" destOrd="0" parTransId="{247333B7-605F-40FE-90F1-09743AD3685D}" sibTransId="{A4FD042B-97DE-42C5-ACEC-C50CE9543C08}"/>
    <dgm:cxn modelId="{E1BBF008-96B6-9D4A-9C95-9484130FB0BD}" type="presOf" srcId="{BCA9605D-0BE9-4317-99F7-C6C13EA4C50E}" destId="{21333509-7740-774F-B9B2-67F6277523E9}" srcOrd="1" destOrd="0" presId="urn:microsoft.com/office/officeart/2016/7/layout/RepeatingBendingProcessNew"/>
    <dgm:cxn modelId="{5B54C20F-228E-1041-81F5-2892C8057A78}" type="presOf" srcId="{E55215B3-93E3-4050-9CC4-65BB48608FCB}" destId="{342E9736-7506-D84B-9135-884C436CE08A}" srcOrd="1" destOrd="0" presId="urn:microsoft.com/office/officeart/2016/7/layout/RepeatingBendingProcessNew"/>
    <dgm:cxn modelId="{1FB5C614-B225-7B4E-84C6-BE762D18D2BE}" type="presOf" srcId="{EFE7E3BC-65ED-4C68-B490-A4C1F7E9C690}" destId="{4A37B6DD-9B6B-534F-A1CF-75E826237AB4}" srcOrd="0" destOrd="0" presId="urn:microsoft.com/office/officeart/2016/7/layout/RepeatingBendingProcessNew"/>
    <dgm:cxn modelId="{8B599515-63FD-5641-B762-413CCDEF0D55}" type="presOf" srcId="{D7F70212-B273-4A71-ADF6-AA708AEF5566}" destId="{8BD5A7E9-EAD6-7647-ACF5-23B443A3BDC1}" srcOrd="0" destOrd="0" presId="urn:microsoft.com/office/officeart/2016/7/layout/RepeatingBendingProcessNew"/>
    <dgm:cxn modelId="{BDA89918-EA49-4218-BA40-3B5EDBA660CE}" srcId="{117B384E-7279-4061-A947-68913A9E0F84}" destId="{3348CE60-6C5E-4D5F-91E4-534E42C74B8F}" srcOrd="8" destOrd="0" parTransId="{D22203B3-6569-4F19-BC27-25951BED8EFF}" sibTransId="{E29EBDB9-A797-41E0-A61A-84C9F8115406}"/>
    <dgm:cxn modelId="{C8B62B19-A0CE-44EC-9F7C-9B6DC33ADCE1}" srcId="{117B384E-7279-4061-A947-68913A9E0F84}" destId="{D1857B1E-B4E0-4AD0-A7EB-54F7E53E6208}" srcOrd="2" destOrd="0" parTransId="{8CA12482-1B3F-417A-B604-D9D13D03DB85}" sibTransId="{E55215B3-93E3-4050-9CC4-65BB48608FCB}"/>
    <dgm:cxn modelId="{C5E8FF1D-BD04-7B49-91F1-527A625F6FA7}" type="presOf" srcId="{E29EBDB9-A797-41E0-A61A-84C9F8115406}" destId="{D02CA670-3AC8-B64D-A40F-1913EA3997F7}" srcOrd="1" destOrd="0" presId="urn:microsoft.com/office/officeart/2016/7/layout/RepeatingBendingProcessNew"/>
    <dgm:cxn modelId="{3866AE1E-8FA8-7245-8E86-0916D7388AE3}" type="presOf" srcId="{52C75AF3-A8B6-4262-A7F6-87DC88EF1394}" destId="{67A0ED6F-7C8A-0843-8022-ADAAFAEFCE61}" srcOrd="0" destOrd="0" presId="urn:microsoft.com/office/officeart/2016/7/layout/RepeatingBendingProcessNew"/>
    <dgm:cxn modelId="{A03AC127-9B1F-C941-A42D-A3D31CB52302}" type="presOf" srcId="{E29EBDB9-A797-41E0-A61A-84C9F8115406}" destId="{9F791D86-31B2-464C-9678-BC6CC82A5C42}" srcOrd="0" destOrd="0" presId="urn:microsoft.com/office/officeart/2016/7/layout/RepeatingBendingProcessNew"/>
    <dgm:cxn modelId="{7B23FE2A-EB76-F944-88E5-F782FFB64464}" type="presOf" srcId="{47A46C99-D3DC-4A0B-9890-ABB865716489}" destId="{13FAE81F-BED9-AE47-9176-40BB00152582}" srcOrd="0" destOrd="0" presId="urn:microsoft.com/office/officeart/2016/7/layout/RepeatingBendingProcessNew"/>
    <dgm:cxn modelId="{95E01B35-20C3-2648-9666-8B3B8F52D1F4}" type="presOf" srcId="{54F7F3DF-8092-49DE-8846-AEEFED752245}" destId="{4DBF0D2D-4A17-C847-AB41-636CFE25C82B}" srcOrd="1" destOrd="0" presId="urn:microsoft.com/office/officeart/2016/7/layout/RepeatingBendingProcessNew"/>
    <dgm:cxn modelId="{8BC74B3B-E314-6B42-97E8-6A37D35296A1}" type="presOf" srcId="{D7B60D95-BAB8-4C28-9DB7-21C29F11218B}" destId="{99ABB6FE-E218-F849-86D5-69A947FEC014}" srcOrd="0" destOrd="0" presId="urn:microsoft.com/office/officeart/2016/7/layout/RepeatingBendingProcessNew"/>
    <dgm:cxn modelId="{8975223E-9EA5-DB4F-AAB6-D7F0F1BF40A3}" type="presOf" srcId="{A4FD042B-97DE-42C5-ACEC-C50CE9543C08}" destId="{185A1414-1B3F-5744-82B2-B0F9FEF86F10}" srcOrd="0" destOrd="0" presId="urn:microsoft.com/office/officeart/2016/7/layout/RepeatingBendingProcessNew"/>
    <dgm:cxn modelId="{0CB94F71-BA88-634E-962C-0DEF07B204DE}" type="presOf" srcId="{BEFEE82E-48E8-4A50-BBD2-9875E20C256C}" destId="{F5D522BD-300D-0941-BC44-51EA326FD608}" srcOrd="0" destOrd="0" presId="urn:microsoft.com/office/officeart/2016/7/layout/RepeatingBendingProcessNew"/>
    <dgm:cxn modelId="{36C9CF71-A367-864E-B428-7E05A65F25F6}" type="presOf" srcId="{E24E31A2-6013-410D-8743-480D97FE2161}" destId="{5F87D585-A9D1-084A-924E-4AE9E51AAF75}" srcOrd="0" destOrd="0" presId="urn:microsoft.com/office/officeart/2016/7/layout/RepeatingBendingProcessNew"/>
    <dgm:cxn modelId="{78A07773-AA6D-524D-BF57-6C856A811690}" type="presOf" srcId="{22FAFA8B-C56A-4C08-A8E1-F0DAEA6B3937}" destId="{358EA722-5DB1-0140-AD84-8AEADB42EA84}" srcOrd="0" destOrd="0" presId="urn:microsoft.com/office/officeart/2016/7/layout/RepeatingBendingProcessNew"/>
    <dgm:cxn modelId="{CD680955-BBD9-4D41-A8C8-2F841DFE702D}" type="presOf" srcId="{2CF7C948-7693-40D1-AF4D-08E07F5DD377}" destId="{51D79888-C8DC-FB4E-913B-3163A14E0EBA}" srcOrd="0" destOrd="0" presId="urn:microsoft.com/office/officeart/2016/7/layout/RepeatingBendingProcessNew"/>
    <dgm:cxn modelId="{1DB5357C-A742-B544-B2BF-9718E34AA42D}" type="presOf" srcId="{EFE7E3BC-65ED-4C68-B490-A4C1F7E9C690}" destId="{1CB468BD-5CFF-5E42-9317-31FBD546903A}" srcOrd="1" destOrd="0" presId="urn:microsoft.com/office/officeart/2016/7/layout/RepeatingBendingProcessNew"/>
    <dgm:cxn modelId="{8F61D37E-E0B8-E749-9836-300823AB0D57}" type="presOf" srcId="{E55215B3-93E3-4050-9CC4-65BB48608FCB}" destId="{B92F2FF6-52F6-0B4C-8AC7-E44D8ED892A9}" srcOrd="0" destOrd="0" presId="urn:microsoft.com/office/officeart/2016/7/layout/RepeatingBendingProcessNew"/>
    <dgm:cxn modelId="{50FAEE8A-2827-4DE0-9656-A2E220A07260}" srcId="{117B384E-7279-4061-A947-68913A9E0F84}" destId="{47A46C99-D3DC-4A0B-9890-ABB865716489}" srcOrd="6" destOrd="0" parTransId="{23073DFA-71CF-430B-BC1E-371892CECD6D}" sibTransId="{EFE7E3BC-65ED-4C68-B490-A4C1F7E9C690}"/>
    <dgm:cxn modelId="{6E27D591-6514-1F48-A83F-E43176003789}" type="presOf" srcId="{A49E1F12-1036-41BE-9EE9-CA7D13BB1E12}" destId="{AD439029-1E05-3E40-88E2-8FF6BE567748}" srcOrd="0" destOrd="0" presId="urn:microsoft.com/office/officeart/2016/7/layout/RepeatingBendingProcessNew"/>
    <dgm:cxn modelId="{9C0E1996-CD38-43FB-9F64-990CD9143F0F}" srcId="{117B384E-7279-4061-A947-68913A9E0F84}" destId="{8767A26F-103A-4AFB-99F3-985438CC50C0}" srcOrd="9" destOrd="0" parTransId="{CA7BA56F-AC1C-4AE8-8E50-6359215FBE8E}" sibTransId="{AAB13D37-E3FE-4206-B679-26F219413E30}"/>
    <dgm:cxn modelId="{69DA3797-C268-7641-AF61-3219F0CBED9E}" type="presOf" srcId="{BCA9605D-0BE9-4317-99F7-C6C13EA4C50E}" destId="{A406DAE6-288D-B04F-8029-4AD06E7ED05D}" srcOrd="0" destOrd="0" presId="urn:microsoft.com/office/officeart/2016/7/layout/RepeatingBendingProcessNew"/>
    <dgm:cxn modelId="{ED6E379B-3EDC-1244-85FC-654F81A7E7B4}" type="presOf" srcId="{AAB13D37-E3FE-4206-B679-26F219413E30}" destId="{1221F05C-DA3D-7E4E-B025-1D8EF4942DA1}" srcOrd="0" destOrd="0" presId="urn:microsoft.com/office/officeart/2016/7/layout/RepeatingBendingProcessNew"/>
    <dgm:cxn modelId="{0A62799C-413A-F946-89EC-6576F9FA2593}" type="presOf" srcId="{E24E31A2-6013-410D-8743-480D97FE2161}" destId="{F7240B68-CF4E-2240-8AC1-1C78197EDEF5}" srcOrd="1" destOrd="0" presId="urn:microsoft.com/office/officeart/2016/7/layout/RepeatingBendingProcessNew"/>
    <dgm:cxn modelId="{6BE259B0-E065-A24E-A0ED-BEB33361DF05}" type="presOf" srcId="{A4FD042B-97DE-42C5-ACEC-C50CE9543C08}" destId="{5185DF25-F4CC-174C-A842-D1E58792DD85}" srcOrd="1" destOrd="0" presId="urn:microsoft.com/office/officeart/2016/7/layout/RepeatingBendingProcessNew"/>
    <dgm:cxn modelId="{C077C9B3-9AF1-8E49-B04B-0B934352358F}" type="presOf" srcId="{22FAFA8B-C56A-4C08-A8E1-F0DAEA6B3937}" destId="{5579C8B7-BDC2-0E4A-B838-51CAA98C0F00}" srcOrd="1" destOrd="0" presId="urn:microsoft.com/office/officeart/2016/7/layout/RepeatingBendingProcessNew"/>
    <dgm:cxn modelId="{AB4150BB-A1FB-4F5D-8B0E-702EF3EBEE17}" srcId="{117B384E-7279-4061-A947-68913A9E0F84}" destId="{A49E1F12-1036-41BE-9EE9-CA7D13BB1E12}" srcOrd="3" destOrd="0" parTransId="{819F50A8-2E7B-48CD-9613-563A0765F3D3}" sibTransId="{E24E31A2-6013-410D-8743-480D97FE2161}"/>
    <dgm:cxn modelId="{E2C2A4BD-7A83-414E-AA31-D2EB1928C4E9}" type="presOf" srcId="{696630CB-8464-45DF-BD83-880E04D10158}" destId="{E3F857DE-530C-6641-8E4B-4063D47A9567}" srcOrd="0" destOrd="0" presId="urn:microsoft.com/office/officeart/2016/7/layout/RepeatingBendingProcessNew"/>
    <dgm:cxn modelId="{B2A873C7-3E54-654A-BBBB-5DD062223592}" type="presOf" srcId="{BF9DCBF8-69E4-4D3B-85CE-36156F748306}" destId="{CB9A65AE-4DA3-AC46-AACB-332FBC89D55E}" srcOrd="0" destOrd="0" presId="urn:microsoft.com/office/officeart/2016/7/layout/RepeatingBendingProcessNew"/>
    <dgm:cxn modelId="{94AB55C8-289F-BA4A-B1A7-1412C707ABDB}" type="presOf" srcId="{117B384E-7279-4061-A947-68913A9E0F84}" destId="{72AB2CFA-481C-CA4D-9D0E-6644A11083A1}" srcOrd="0" destOrd="0" presId="urn:microsoft.com/office/officeart/2016/7/layout/RepeatingBendingProcessNew"/>
    <dgm:cxn modelId="{A2442CCF-B435-4D4E-9766-988B633CCD39}" type="presOf" srcId="{8767A26F-103A-4AFB-99F3-985438CC50C0}" destId="{01EF28B8-5730-C94C-B8EA-2DB2C714DB05}" srcOrd="0" destOrd="0" presId="urn:microsoft.com/office/officeart/2016/7/layout/RepeatingBendingProcessNew"/>
    <dgm:cxn modelId="{3A9A9DCF-8D09-824D-953B-BCD365504D7B}" type="presOf" srcId="{3348CE60-6C5E-4D5F-91E4-534E42C74B8F}" destId="{B9C990F0-C062-D14F-9E16-F9001ABC7737}" srcOrd="0" destOrd="0" presId="urn:microsoft.com/office/officeart/2016/7/layout/RepeatingBendingProcessNew"/>
    <dgm:cxn modelId="{33CF57D4-E64E-4BE8-97BA-F4D1E8297882}" srcId="{117B384E-7279-4061-A947-68913A9E0F84}" destId="{D7F70212-B273-4A71-ADF6-AA708AEF5566}" srcOrd="4" destOrd="0" parTransId="{71164FAC-D9C5-4534-9F76-59EF1585851C}" sibTransId="{22FAFA8B-C56A-4C08-A8E1-F0DAEA6B3937}"/>
    <dgm:cxn modelId="{ED1C8ED7-FB8F-4042-B989-758BF8F9CA79}" srcId="{117B384E-7279-4061-A947-68913A9E0F84}" destId="{696630CB-8464-45DF-BD83-880E04D10158}" srcOrd="1" destOrd="0" parTransId="{66BD9306-970E-4BB2-B2F3-A1CC60EA8293}" sibTransId="{BF9DCBF8-69E4-4D3B-85CE-36156F748306}"/>
    <dgm:cxn modelId="{F5F2BED7-6458-4957-B2AA-B14EC94F5CB8}" srcId="{117B384E-7279-4061-A947-68913A9E0F84}" destId="{2CF7C948-7693-40D1-AF4D-08E07F5DD377}" srcOrd="7" destOrd="0" parTransId="{9A46112D-3E24-4595-90B9-5CE1458865A2}" sibTransId="{54F7F3DF-8092-49DE-8846-AEEFED752245}"/>
    <dgm:cxn modelId="{CDB9EADC-349B-FB40-80FD-C03B0BCB1911}" type="presOf" srcId="{BF9DCBF8-69E4-4D3B-85CE-36156F748306}" destId="{54398656-777D-1940-B6DC-104FE530B5D2}" srcOrd="1" destOrd="0" presId="urn:microsoft.com/office/officeart/2016/7/layout/RepeatingBendingProcessNew"/>
    <dgm:cxn modelId="{BF0DB5E0-CDC1-1442-8BE4-6D0CB10F1471}" type="presOf" srcId="{54F7F3DF-8092-49DE-8846-AEEFED752245}" destId="{57ED6F2F-F638-BC4A-A0BB-D441EF92FABF}" srcOrd="0" destOrd="0" presId="urn:microsoft.com/office/officeart/2016/7/layout/RepeatingBendingProcessNew"/>
    <dgm:cxn modelId="{B8AE99E4-128A-174D-8EBD-C165A5E0C111}" type="presOf" srcId="{D1857B1E-B4E0-4AD0-A7EB-54F7E53E6208}" destId="{99038CA3-9B71-294B-87D9-F0AD4FA323E0}" srcOrd="0" destOrd="0" presId="urn:microsoft.com/office/officeart/2016/7/layout/RepeatingBendingProcessNew"/>
    <dgm:cxn modelId="{F12A44EB-EAC6-4686-982F-67C819AC11B2}" srcId="{117B384E-7279-4061-A947-68913A9E0F84}" destId="{BEFEE82E-48E8-4A50-BBD2-9875E20C256C}" srcOrd="10" destOrd="0" parTransId="{DB4B633A-8627-4070-A219-E55A242D2198}" sibTransId="{0CCEDA83-C49B-4A37-BD67-C8F19542E1DB}"/>
    <dgm:cxn modelId="{000A70F1-0A7C-4845-A4D1-3F5946C7CA15}" type="presOf" srcId="{AAB13D37-E3FE-4206-B679-26F219413E30}" destId="{1CA426D1-4655-8749-A569-8A83AA8FB90A}" srcOrd="1" destOrd="0" presId="urn:microsoft.com/office/officeart/2016/7/layout/RepeatingBendingProcessNew"/>
    <dgm:cxn modelId="{1B7BE8D6-8B98-1241-B3E0-DBEA0D3BDB03}" type="presParOf" srcId="{72AB2CFA-481C-CA4D-9D0E-6644A11083A1}" destId="{67A0ED6F-7C8A-0843-8022-ADAAFAEFCE61}" srcOrd="0" destOrd="0" presId="urn:microsoft.com/office/officeart/2016/7/layout/RepeatingBendingProcessNew"/>
    <dgm:cxn modelId="{0D6BE20A-61B1-B74E-9DC3-6FBA462F5E70}" type="presParOf" srcId="{72AB2CFA-481C-CA4D-9D0E-6644A11083A1}" destId="{A406DAE6-288D-B04F-8029-4AD06E7ED05D}" srcOrd="1" destOrd="0" presId="urn:microsoft.com/office/officeart/2016/7/layout/RepeatingBendingProcessNew"/>
    <dgm:cxn modelId="{F6D23EEF-F9F5-3443-A6DA-B45239A0F325}" type="presParOf" srcId="{A406DAE6-288D-B04F-8029-4AD06E7ED05D}" destId="{21333509-7740-774F-B9B2-67F6277523E9}" srcOrd="0" destOrd="0" presId="urn:microsoft.com/office/officeart/2016/7/layout/RepeatingBendingProcessNew"/>
    <dgm:cxn modelId="{E5926DB5-A982-9747-A20B-7719589FAA06}" type="presParOf" srcId="{72AB2CFA-481C-CA4D-9D0E-6644A11083A1}" destId="{E3F857DE-530C-6641-8E4B-4063D47A9567}" srcOrd="2" destOrd="0" presId="urn:microsoft.com/office/officeart/2016/7/layout/RepeatingBendingProcessNew"/>
    <dgm:cxn modelId="{F2E22891-0B88-8646-8983-B2EBF4DCE07C}" type="presParOf" srcId="{72AB2CFA-481C-CA4D-9D0E-6644A11083A1}" destId="{CB9A65AE-4DA3-AC46-AACB-332FBC89D55E}" srcOrd="3" destOrd="0" presId="urn:microsoft.com/office/officeart/2016/7/layout/RepeatingBendingProcessNew"/>
    <dgm:cxn modelId="{3CB1C459-6D93-2A4C-82B9-53C3E20B5F62}" type="presParOf" srcId="{CB9A65AE-4DA3-AC46-AACB-332FBC89D55E}" destId="{54398656-777D-1940-B6DC-104FE530B5D2}" srcOrd="0" destOrd="0" presId="urn:microsoft.com/office/officeart/2016/7/layout/RepeatingBendingProcessNew"/>
    <dgm:cxn modelId="{01AE5425-EB77-9B41-9C80-574F277F56B2}" type="presParOf" srcId="{72AB2CFA-481C-CA4D-9D0E-6644A11083A1}" destId="{99038CA3-9B71-294B-87D9-F0AD4FA323E0}" srcOrd="4" destOrd="0" presId="urn:microsoft.com/office/officeart/2016/7/layout/RepeatingBendingProcessNew"/>
    <dgm:cxn modelId="{19F40BEE-7DC6-5A4D-A099-9F70AC521B91}" type="presParOf" srcId="{72AB2CFA-481C-CA4D-9D0E-6644A11083A1}" destId="{B92F2FF6-52F6-0B4C-8AC7-E44D8ED892A9}" srcOrd="5" destOrd="0" presId="urn:microsoft.com/office/officeart/2016/7/layout/RepeatingBendingProcessNew"/>
    <dgm:cxn modelId="{0CC72656-B0D8-C648-9BA2-9385CB7C997F}" type="presParOf" srcId="{B92F2FF6-52F6-0B4C-8AC7-E44D8ED892A9}" destId="{342E9736-7506-D84B-9135-884C436CE08A}" srcOrd="0" destOrd="0" presId="urn:microsoft.com/office/officeart/2016/7/layout/RepeatingBendingProcessNew"/>
    <dgm:cxn modelId="{8738E726-B78B-2640-8364-AB101E0619EB}" type="presParOf" srcId="{72AB2CFA-481C-CA4D-9D0E-6644A11083A1}" destId="{AD439029-1E05-3E40-88E2-8FF6BE567748}" srcOrd="6" destOrd="0" presId="urn:microsoft.com/office/officeart/2016/7/layout/RepeatingBendingProcessNew"/>
    <dgm:cxn modelId="{E54F72A1-4C3F-E446-B198-E3FCCD700FCF}" type="presParOf" srcId="{72AB2CFA-481C-CA4D-9D0E-6644A11083A1}" destId="{5F87D585-A9D1-084A-924E-4AE9E51AAF75}" srcOrd="7" destOrd="0" presId="urn:microsoft.com/office/officeart/2016/7/layout/RepeatingBendingProcessNew"/>
    <dgm:cxn modelId="{593111C8-7305-1A45-B6B3-BA19FF50441A}" type="presParOf" srcId="{5F87D585-A9D1-084A-924E-4AE9E51AAF75}" destId="{F7240B68-CF4E-2240-8AC1-1C78197EDEF5}" srcOrd="0" destOrd="0" presId="urn:microsoft.com/office/officeart/2016/7/layout/RepeatingBendingProcessNew"/>
    <dgm:cxn modelId="{D8A2799D-1C1E-4E4B-B71B-2ACB2BC50D4E}" type="presParOf" srcId="{72AB2CFA-481C-CA4D-9D0E-6644A11083A1}" destId="{8BD5A7E9-EAD6-7647-ACF5-23B443A3BDC1}" srcOrd="8" destOrd="0" presId="urn:microsoft.com/office/officeart/2016/7/layout/RepeatingBendingProcessNew"/>
    <dgm:cxn modelId="{C22C8A7F-E97F-6F4B-B93F-956A5CF47F23}" type="presParOf" srcId="{72AB2CFA-481C-CA4D-9D0E-6644A11083A1}" destId="{358EA722-5DB1-0140-AD84-8AEADB42EA84}" srcOrd="9" destOrd="0" presId="urn:microsoft.com/office/officeart/2016/7/layout/RepeatingBendingProcessNew"/>
    <dgm:cxn modelId="{0B2A26F3-0FD4-0F48-85F6-9C8A8E063255}" type="presParOf" srcId="{358EA722-5DB1-0140-AD84-8AEADB42EA84}" destId="{5579C8B7-BDC2-0E4A-B838-51CAA98C0F00}" srcOrd="0" destOrd="0" presId="urn:microsoft.com/office/officeart/2016/7/layout/RepeatingBendingProcessNew"/>
    <dgm:cxn modelId="{82AA6947-5567-D640-B623-897BA6D05490}" type="presParOf" srcId="{72AB2CFA-481C-CA4D-9D0E-6644A11083A1}" destId="{99ABB6FE-E218-F849-86D5-69A947FEC014}" srcOrd="10" destOrd="0" presId="urn:microsoft.com/office/officeart/2016/7/layout/RepeatingBendingProcessNew"/>
    <dgm:cxn modelId="{3E534C07-A655-A44D-B603-1CD284D87BBA}" type="presParOf" srcId="{72AB2CFA-481C-CA4D-9D0E-6644A11083A1}" destId="{185A1414-1B3F-5744-82B2-B0F9FEF86F10}" srcOrd="11" destOrd="0" presId="urn:microsoft.com/office/officeart/2016/7/layout/RepeatingBendingProcessNew"/>
    <dgm:cxn modelId="{5535A090-84A5-754C-A718-321261B41992}" type="presParOf" srcId="{185A1414-1B3F-5744-82B2-B0F9FEF86F10}" destId="{5185DF25-F4CC-174C-A842-D1E58792DD85}" srcOrd="0" destOrd="0" presId="urn:microsoft.com/office/officeart/2016/7/layout/RepeatingBendingProcessNew"/>
    <dgm:cxn modelId="{D2D81DB2-AB2B-344B-A763-E1B989BD3F5E}" type="presParOf" srcId="{72AB2CFA-481C-CA4D-9D0E-6644A11083A1}" destId="{13FAE81F-BED9-AE47-9176-40BB00152582}" srcOrd="12" destOrd="0" presId="urn:microsoft.com/office/officeart/2016/7/layout/RepeatingBendingProcessNew"/>
    <dgm:cxn modelId="{F1582075-8129-D44B-80BE-624876E0389B}" type="presParOf" srcId="{72AB2CFA-481C-CA4D-9D0E-6644A11083A1}" destId="{4A37B6DD-9B6B-534F-A1CF-75E826237AB4}" srcOrd="13" destOrd="0" presId="urn:microsoft.com/office/officeart/2016/7/layout/RepeatingBendingProcessNew"/>
    <dgm:cxn modelId="{704442DC-DC9D-7749-95F2-A77B0354F596}" type="presParOf" srcId="{4A37B6DD-9B6B-534F-A1CF-75E826237AB4}" destId="{1CB468BD-5CFF-5E42-9317-31FBD546903A}" srcOrd="0" destOrd="0" presId="urn:microsoft.com/office/officeart/2016/7/layout/RepeatingBendingProcessNew"/>
    <dgm:cxn modelId="{6380FE8F-BE5F-5544-9C9A-84C8BE601FAB}" type="presParOf" srcId="{72AB2CFA-481C-CA4D-9D0E-6644A11083A1}" destId="{51D79888-C8DC-FB4E-913B-3163A14E0EBA}" srcOrd="14" destOrd="0" presId="urn:microsoft.com/office/officeart/2016/7/layout/RepeatingBendingProcessNew"/>
    <dgm:cxn modelId="{3432491A-8C71-3043-BA24-EC0C01378741}" type="presParOf" srcId="{72AB2CFA-481C-CA4D-9D0E-6644A11083A1}" destId="{57ED6F2F-F638-BC4A-A0BB-D441EF92FABF}" srcOrd="15" destOrd="0" presId="urn:microsoft.com/office/officeart/2016/7/layout/RepeatingBendingProcessNew"/>
    <dgm:cxn modelId="{6E12FB1A-1FCB-8A46-865A-146C23B3CF35}" type="presParOf" srcId="{57ED6F2F-F638-BC4A-A0BB-D441EF92FABF}" destId="{4DBF0D2D-4A17-C847-AB41-636CFE25C82B}" srcOrd="0" destOrd="0" presId="urn:microsoft.com/office/officeart/2016/7/layout/RepeatingBendingProcessNew"/>
    <dgm:cxn modelId="{9902062D-EAB2-874C-81F4-9A0AE79B14CA}" type="presParOf" srcId="{72AB2CFA-481C-CA4D-9D0E-6644A11083A1}" destId="{B9C990F0-C062-D14F-9E16-F9001ABC7737}" srcOrd="16" destOrd="0" presId="urn:microsoft.com/office/officeart/2016/7/layout/RepeatingBendingProcessNew"/>
    <dgm:cxn modelId="{87838EF9-A397-F14C-A391-519E6464EFC2}" type="presParOf" srcId="{72AB2CFA-481C-CA4D-9D0E-6644A11083A1}" destId="{9F791D86-31B2-464C-9678-BC6CC82A5C42}" srcOrd="17" destOrd="0" presId="urn:microsoft.com/office/officeart/2016/7/layout/RepeatingBendingProcessNew"/>
    <dgm:cxn modelId="{2C87FD38-2044-1A46-B200-9303EC03080F}" type="presParOf" srcId="{9F791D86-31B2-464C-9678-BC6CC82A5C42}" destId="{D02CA670-3AC8-B64D-A40F-1913EA3997F7}" srcOrd="0" destOrd="0" presId="urn:microsoft.com/office/officeart/2016/7/layout/RepeatingBendingProcessNew"/>
    <dgm:cxn modelId="{B7FA2661-6963-DE49-B201-A7C6BCFDD65B}" type="presParOf" srcId="{72AB2CFA-481C-CA4D-9D0E-6644A11083A1}" destId="{01EF28B8-5730-C94C-B8EA-2DB2C714DB05}" srcOrd="18" destOrd="0" presId="urn:microsoft.com/office/officeart/2016/7/layout/RepeatingBendingProcessNew"/>
    <dgm:cxn modelId="{F73DF804-75A6-A84A-A3B9-8D933B50CDF9}" type="presParOf" srcId="{72AB2CFA-481C-CA4D-9D0E-6644A11083A1}" destId="{1221F05C-DA3D-7E4E-B025-1D8EF4942DA1}" srcOrd="19" destOrd="0" presId="urn:microsoft.com/office/officeart/2016/7/layout/RepeatingBendingProcessNew"/>
    <dgm:cxn modelId="{A58883BA-2843-9A49-B686-A0DA29606428}" type="presParOf" srcId="{1221F05C-DA3D-7E4E-B025-1D8EF4942DA1}" destId="{1CA426D1-4655-8749-A569-8A83AA8FB90A}" srcOrd="0" destOrd="0" presId="urn:microsoft.com/office/officeart/2016/7/layout/RepeatingBendingProcessNew"/>
    <dgm:cxn modelId="{7EC4AB10-D045-F042-9469-805423228590}" type="presParOf" srcId="{72AB2CFA-481C-CA4D-9D0E-6644A11083A1}" destId="{F5D522BD-300D-0941-BC44-51EA326FD608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06DAE6-288D-B04F-8029-4AD06E7ED05D}">
      <dsp:nvSpPr>
        <dsp:cNvPr id="0" name=""/>
        <dsp:cNvSpPr/>
      </dsp:nvSpPr>
      <dsp:spPr>
        <a:xfrm>
          <a:off x="2428488" y="423799"/>
          <a:ext cx="3293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9358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84168" y="467719"/>
        <a:ext cx="17997" cy="3599"/>
      </dsp:txXfrm>
    </dsp:sp>
    <dsp:sp modelId="{67A0ED6F-7C8A-0843-8022-ADAAFAEFCE61}">
      <dsp:nvSpPr>
        <dsp:cNvPr id="0" name=""/>
        <dsp:cNvSpPr/>
      </dsp:nvSpPr>
      <dsp:spPr>
        <a:xfrm>
          <a:off x="865252" y="8"/>
          <a:ext cx="1565035" cy="939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688" tIns="80498" rIns="76688" bIns="8049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Introduction</a:t>
          </a:r>
        </a:p>
      </dsp:txBody>
      <dsp:txXfrm>
        <a:off x="865252" y="8"/>
        <a:ext cx="1565035" cy="939021"/>
      </dsp:txXfrm>
    </dsp:sp>
    <dsp:sp modelId="{CB9A65AE-4DA3-AC46-AACB-332FBC89D55E}">
      <dsp:nvSpPr>
        <dsp:cNvPr id="0" name=""/>
        <dsp:cNvSpPr/>
      </dsp:nvSpPr>
      <dsp:spPr>
        <a:xfrm>
          <a:off x="4353482" y="423799"/>
          <a:ext cx="3293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9358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509162" y="467719"/>
        <a:ext cx="17997" cy="3599"/>
      </dsp:txXfrm>
    </dsp:sp>
    <dsp:sp modelId="{E3F857DE-530C-6641-8E4B-4063D47A9567}">
      <dsp:nvSpPr>
        <dsp:cNvPr id="0" name=""/>
        <dsp:cNvSpPr/>
      </dsp:nvSpPr>
      <dsp:spPr>
        <a:xfrm>
          <a:off x="2790246" y="8"/>
          <a:ext cx="1565035" cy="939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688" tIns="80498" rIns="76688" bIns="8049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Context of the problem</a:t>
          </a:r>
        </a:p>
      </dsp:txBody>
      <dsp:txXfrm>
        <a:off x="2790246" y="8"/>
        <a:ext cx="1565035" cy="939021"/>
      </dsp:txXfrm>
    </dsp:sp>
    <dsp:sp modelId="{B92F2FF6-52F6-0B4C-8AC7-E44D8ED892A9}">
      <dsp:nvSpPr>
        <dsp:cNvPr id="0" name=""/>
        <dsp:cNvSpPr/>
      </dsp:nvSpPr>
      <dsp:spPr>
        <a:xfrm>
          <a:off x="6278476" y="423799"/>
          <a:ext cx="3293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9358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434157" y="467719"/>
        <a:ext cx="17997" cy="3599"/>
      </dsp:txXfrm>
    </dsp:sp>
    <dsp:sp modelId="{99038CA3-9B71-294B-87D9-F0AD4FA323E0}">
      <dsp:nvSpPr>
        <dsp:cNvPr id="0" name=""/>
        <dsp:cNvSpPr/>
      </dsp:nvSpPr>
      <dsp:spPr>
        <a:xfrm>
          <a:off x="4715241" y="8"/>
          <a:ext cx="1565035" cy="939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688" tIns="80498" rIns="76688" bIns="8049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Objectives and questions</a:t>
          </a:r>
        </a:p>
      </dsp:txBody>
      <dsp:txXfrm>
        <a:off x="4715241" y="8"/>
        <a:ext cx="1565035" cy="939021"/>
      </dsp:txXfrm>
    </dsp:sp>
    <dsp:sp modelId="{5F87D585-A9D1-084A-924E-4AE9E51AAF75}">
      <dsp:nvSpPr>
        <dsp:cNvPr id="0" name=""/>
        <dsp:cNvSpPr/>
      </dsp:nvSpPr>
      <dsp:spPr>
        <a:xfrm>
          <a:off x="8203471" y="423799"/>
          <a:ext cx="3293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9358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8359151" y="467719"/>
        <a:ext cx="17997" cy="3599"/>
      </dsp:txXfrm>
    </dsp:sp>
    <dsp:sp modelId="{AD439029-1E05-3E40-88E2-8FF6BE567748}">
      <dsp:nvSpPr>
        <dsp:cNvPr id="0" name=""/>
        <dsp:cNvSpPr/>
      </dsp:nvSpPr>
      <dsp:spPr>
        <a:xfrm>
          <a:off x="6640235" y="8"/>
          <a:ext cx="1565035" cy="939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688" tIns="80498" rIns="76688" bIns="8049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Data Source</a:t>
          </a:r>
        </a:p>
      </dsp:txBody>
      <dsp:txXfrm>
        <a:off x="6640235" y="8"/>
        <a:ext cx="1565035" cy="939021"/>
      </dsp:txXfrm>
    </dsp:sp>
    <dsp:sp modelId="{358EA722-5DB1-0140-AD84-8AEADB42EA84}">
      <dsp:nvSpPr>
        <dsp:cNvPr id="0" name=""/>
        <dsp:cNvSpPr/>
      </dsp:nvSpPr>
      <dsp:spPr>
        <a:xfrm>
          <a:off x="1647770" y="937229"/>
          <a:ext cx="7699976" cy="329358"/>
        </a:xfrm>
        <a:custGeom>
          <a:avLst/>
          <a:gdLst/>
          <a:ahLst/>
          <a:cxnLst/>
          <a:rect l="0" t="0" r="0" b="0"/>
          <a:pathLst>
            <a:path>
              <a:moveTo>
                <a:pt x="7699976" y="0"/>
              </a:moveTo>
              <a:lnTo>
                <a:pt x="7699976" y="181779"/>
              </a:lnTo>
              <a:lnTo>
                <a:pt x="0" y="181779"/>
              </a:lnTo>
              <a:lnTo>
                <a:pt x="0" y="32935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05049" y="1100109"/>
        <a:ext cx="385419" cy="3599"/>
      </dsp:txXfrm>
    </dsp:sp>
    <dsp:sp modelId="{8BD5A7E9-EAD6-7647-ACF5-23B443A3BDC1}">
      <dsp:nvSpPr>
        <dsp:cNvPr id="0" name=""/>
        <dsp:cNvSpPr/>
      </dsp:nvSpPr>
      <dsp:spPr>
        <a:xfrm>
          <a:off x="8565229" y="8"/>
          <a:ext cx="1565035" cy="939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688" tIns="80498" rIns="76688" bIns="8049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Time and Place</a:t>
          </a:r>
        </a:p>
      </dsp:txBody>
      <dsp:txXfrm>
        <a:off x="8565229" y="8"/>
        <a:ext cx="1565035" cy="939021"/>
      </dsp:txXfrm>
    </dsp:sp>
    <dsp:sp modelId="{185A1414-1B3F-5744-82B2-B0F9FEF86F10}">
      <dsp:nvSpPr>
        <dsp:cNvPr id="0" name=""/>
        <dsp:cNvSpPr/>
      </dsp:nvSpPr>
      <dsp:spPr>
        <a:xfrm>
          <a:off x="2428488" y="1722778"/>
          <a:ext cx="3293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9358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84168" y="1766699"/>
        <a:ext cx="17997" cy="3599"/>
      </dsp:txXfrm>
    </dsp:sp>
    <dsp:sp modelId="{99ABB6FE-E218-F849-86D5-69A947FEC014}">
      <dsp:nvSpPr>
        <dsp:cNvPr id="0" name=""/>
        <dsp:cNvSpPr/>
      </dsp:nvSpPr>
      <dsp:spPr>
        <a:xfrm>
          <a:off x="865252" y="1298988"/>
          <a:ext cx="1565035" cy="939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688" tIns="80498" rIns="76688" bIns="8049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Data Set Overview</a:t>
          </a:r>
        </a:p>
      </dsp:txBody>
      <dsp:txXfrm>
        <a:off x="865252" y="1298988"/>
        <a:ext cx="1565035" cy="939021"/>
      </dsp:txXfrm>
    </dsp:sp>
    <dsp:sp modelId="{4A37B6DD-9B6B-534F-A1CF-75E826237AB4}">
      <dsp:nvSpPr>
        <dsp:cNvPr id="0" name=""/>
        <dsp:cNvSpPr/>
      </dsp:nvSpPr>
      <dsp:spPr>
        <a:xfrm>
          <a:off x="4353482" y="1722778"/>
          <a:ext cx="3293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9358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509162" y="1766699"/>
        <a:ext cx="17997" cy="3599"/>
      </dsp:txXfrm>
    </dsp:sp>
    <dsp:sp modelId="{13FAE81F-BED9-AE47-9176-40BB00152582}">
      <dsp:nvSpPr>
        <dsp:cNvPr id="0" name=""/>
        <dsp:cNvSpPr/>
      </dsp:nvSpPr>
      <dsp:spPr>
        <a:xfrm>
          <a:off x="2790246" y="1298988"/>
          <a:ext cx="1565035" cy="939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688" tIns="80498" rIns="76688" bIns="8049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Data Parameters</a:t>
          </a:r>
        </a:p>
      </dsp:txBody>
      <dsp:txXfrm>
        <a:off x="2790246" y="1298988"/>
        <a:ext cx="1565035" cy="939021"/>
      </dsp:txXfrm>
    </dsp:sp>
    <dsp:sp modelId="{57ED6F2F-F638-BC4A-A0BB-D441EF92FABF}">
      <dsp:nvSpPr>
        <dsp:cNvPr id="0" name=""/>
        <dsp:cNvSpPr/>
      </dsp:nvSpPr>
      <dsp:spPr>
        <a:xfrm>
          <a:off x="6278476" y="1722778"/>
          <a:ext cx="3293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9358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434157" y="1766699"/>
        <a:ext cx="17997" cy="3599"/>
      </dsp:txXfrm>
    </dsp:sp>
    <dsp:sp modelId="{51D79888-C8DC-FB4E-913B-3163A14E0EBA}">
      <dsp:nvSpPr>
        <dsp:cNvPr id="0" name=""/>
        <dsp:cNvSpPr/>
      </dsp:nvSpPr>
      <dsp:spPr>
        <a:xfrm>
          <a:off x="4715241" y="1298988"/>
          <a:ext cx="1565035" cy="939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688" tIns="80498" rIns="76688" bIns="8049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Features Engineering</a:t>
          </a:r>
        </a:p>
      </dsp:txBody>
      <dsp:txXfrm>
        <a:off x="4715241" y="1298988"/>
        <a:ext cx="1565035" cy="939021"/>
      </dsp:txXfrm>
    </dsp:sp>
    <dsp:sp modelId="{9F791D86-31B2-464C-9678-BC6CC82A5C42}">
      <dsp:nvSpPr>
        <dsp:cNvPr id="0" name=""/>
        <dsp:cNvSpPr/>
      </dsp:nvSpPr>
      <dsp:spPr>
        <a:xfrm>
          <a:off x="8203471" y="1722778"/>
          <a:ext cx="3293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9358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8359151" y="1766699"/>
        <a:ext cx="17997" cy="3599"/>
      </dsp:txXfrm>
    </dsp:sp>
    <dsp:sp modelId="{B9C990F0-C062-D14F-9E16-F9001ABC7737}">
      <dsp:nvSpPr>
        <dsp:cNvPr id="0" name=""/>
        <dsp:cNvSpPr/>
      </dsp:nvSpPr>
      <dsp:spPr>
        <a:xfrm>
          <a:off x="6640235" y="1298988"/>
          <a:ext cx="1565035" cy="939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688" tIns="80498" rIns="76688" bIns="8049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Visualization</a:t>
          </a:r>
        </a:p>
      </dsp:txBody>
      <dsp:txXfrm>
        <a:off x="6640235" y="1298988"/>
        <a:ext cx="1565035" cy="939021"/>
      </dsp:txXfrm>
    </dsp:sp>
    <dsp:sp modelId="{1221F05C-DA3D-7E4E-B025-1D8EF4942DA1}">
      <dsp:nvSpPr>
        <dsp:cNvPr id="0" name=""/>
        <dsp:cNvSpPr/>
      </dsp:nvSpPr>
      <dsp:spPr>
        <a:xfrm>
          <a:off x="1647770" y="2236209"/>
          <a:ext cx="7699976" cy="329358"/>
        </a:xfrm>
        <a:custGeom>
          <a:avLst/>
          <a:gdLst/>
          <a:ahLst/>
          <a:cxnLst/>
          <a:rect l="0" t="0" r="0" b="0"/>
          <a:pathLst>
            <a:path>
              <a:moveTo>
                <a:pt x="7699976" y="0"/>
              </a:moveTo>
              <a:lnTo>
                <a:pt x="7699976" y="181779"/>
              </a:lnTo>
              <a:lnTo>
                <a:pt x="0" y="181779"/>
              </a:lnTo>
              <a:lnTo>
                <a:pt x="0" y="32935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05049" y="2399089"/>
        <a:ext cx="385419" cy="3599"/>
      </dsp:txXfrm>
    </dsp:sp>
    <dsp:sp modelId="{01EF28B8-5730-C94C-B8EA-2DB2C714DB05}">
      <dsp:nvSpPr>
        <dsp:cNvPr id="0" name=""/>
        <dsp:cNvSpPr/>
      </dsp:nvSpPr>
      <dsp:spPr>
        <a:xfrm>
          <a:off x="8565229" y="1298988"/>
          <a:ext cx="1565035" cy="939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688" tIns="80498" rIns="76688" bIns="8049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Chanllenge</a:t>
          </a:r>
        </a:p>
      </dsp:txBody>
      <dsp:txXfrm>
        <a:off x="8565229" y="1298988"/>
        <a:ext cx="1565035" cy="939021"/>
      </dsp:txXfrm>
    </dsp:sp>
    <dsp:sp modelId="{F5D522BD-300D-0941-BC44-51EA326FD608}">
      <dsp:nvSpPr>
        <dsp:cNvPr id="0" name=""/>
        <dsp:cNvSpPr/>
      </dsp:nvSpPr>
      <dsp:spPr>
        <a:xfrm>
          <a:off x="865252" y="2597968"/>
          <a:ext cx="1565035" cy="939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688" tIns="80498" rIns="76688" bIns="8049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reference</a:t>
          </a:r>
        </a:p>
      </dsp:txBody>
      <dsp:txXfrm>
        <a:off x="865252" y="2597968"/>
        <a:ext cx="1565035" cy="9390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DD2D67-1E64-CE40-B271-9195F7A21A68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5DE51A-D2B6-0742-86E9-6C2BC01BC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33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Eugene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330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Rommell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190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41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Israel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66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Pawel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2792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Pawel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8218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pawel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7159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pawel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5124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Pawel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445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Eugene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35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Israel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95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Eugene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889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Victor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70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Victor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619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36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Eugene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101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Eugene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18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Rommell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DE51A-D2B6-0742-86E9-6C2BC01BC9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3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55A80-B207-397E-36CD-DB63BED40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DC8012-7A99-7133-0545-3FDC9975D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B1C59-DE79-FBAD-7AB7-DC00F42E5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D706E-7D50-7C4B-72EC-82A15EC2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C8EC5A-DA03-F738-F160-A58E7D2BF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597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93DC6-1DAE-D08B-90FE-751E95EAD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001E2C-D3FA-A9FB-9A14-B3C2A74A8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CFC68-A81C-25CB-EF25-34598EC5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5E131-C254-B88C-E04D-1EB854010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33431-12E4-C882-5BAD-3C5B8BA1B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50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91BAF2-D0D6-4103-E3C3-7E4CA30A23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F11A17-43A8-3DF1-4B2A-DC768DD76F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FA02F-1B5D-C171-7CFC-F92D53B4B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A233E-8F15-5521-6D35-4C74AA452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3ABB8-B109-FD78-C4A8-E133CAA14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917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ED347-6B74-D5EB-947C-FB31E0657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2B799-935D-7663-8B9B-8D2CF7744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9C394-3318-C153-45C7-700FA117A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C1F1A-28E0-E683-D9E2-AB24668AB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E9DE1-4497-7D3D-263B-757F20586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14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1FCE8-FFC1-023B-B5B3-BA1FC8630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4E963-638E-FBB5-7DD3-2151943CF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FCBE5-A684-62FA-4FDD-663A866A0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2823F-0F62-B844-7F38-C21491AAE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1B2-36C0-AA54-D5A5-A6FCD4282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850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590B6-0CB4-7B9F-4FA7-484E101F0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FA60B-70AE-F5F5-2AC1-F34757C698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8CAC4-60CE-9671-ED92-A860CAA8A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70E9C8-94B7-9471-C3A2-02784CB78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559F8C-8CBE-3093-9FCE-76E72F109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D4A5D3-33ED-45DF-2C8D-47538C4F3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20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98475-BD7E-50DF-C771-FEFE10F40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CBFFFA-03F3-168D-09D1-10225D992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F73E2E-F890-B4CD-10C3-5818674D8A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F0288-4257-6527-2D3A-8C17066FD1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676872-6624-CEB5-977B-07EAE2B9E9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367A30-4B8B-B771-963B-597562571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C6C102-F8BF-C626-296E-9F394A838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1E74E9-BBFF-9BC5-60C5-AFD427B96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258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7FEBD-CE30-A833-FA09-5654E1254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A1B81-1AF2-3C56-2C71-BDFA4ED23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A83873-F832-2C9E-5A1E-071F0E616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42F8D1-59E7-0F96-0305-CBC7F9671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90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365F3B-F9C5-2202-EABC-C52A26C35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5FA941-FDD8-AAA8-35F3-C34B3E8A3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57CE9-5833-617E-3EC5-032EBCDC1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063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62E4C-6BAC-F748-2270-6CAEDB649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0396A-0590-BD25-9FBB-09FC9B3C1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95FC85-5D74-B615-9EF4-6F76A1D97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F13655-4445-18EE-0AAC-DC960CD4C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187366-DC45-D5AA-17A9-87BFA9B74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1AE2BC-E7BE-A668-2389-E7D83C850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219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8058F-CCF8-2F4C-A5AD-6B9472696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A09C6D-F036-FCF6-4EBE-E87D8A11E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4B2F2-549A-20D9-4371-1626C36287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69DA6-578C-0D24-367F-6679CB720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83C43-8E67-5CE2-DDD6-40FB40ABC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059128-E39E-C137-6574-AB41FA098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356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196135-8DCA-68D7-8A7A-EF2E2F3F7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FCDE7-E653-C9C3-42C2-15AF7252C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42663-0D74-1DAF-DEAA-10217F10D2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2256DE-03BA-2942-9D74-557B4EA304FD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9C67B-7F6E-DCAA-5BDD-57DE225F26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B5B81-D98C-DF1F-C507-B090D2C4F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D8A7B9-7AB9-9247-A7F6-E3AA190BD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878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ooking down the canal in Delfshaven">
            <a:extLst>
              <a:ext uri="{FF2B5EF4-FFF2-40B4-BE49-F238E27FC236}">
                <a16:creationId xmlns:a16="http://schemas.microsoft.com/office/drawing/2014/main" id="{1EE999B2-3F5D-1937-CA3F-5533E71F2D1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5644" r="-1" b="64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4FAA6-301B-9F99-AA11-C2668011B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Homeownership Trends &amp; Impact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2F86DB-603C-AD61-2CD6-13F8B98ED4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Made by Eugene, Pawel, Brice, Rommell, Israel, Victor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681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acecar parked on the tracks">
            <a:extLst>
              <a:ext uri="{FF2B5EF4-FFF2-40B4-BE49-F238E27FC236}">
                <a16:creationId xmlns:a16="http://schemas.microsoft.com/office/drawing/2014/main" id="{82CA3E68-E09A-1AAE-D3F1-B66B1B9414E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416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BEBC3-3F33-B79D-1493-B86C9DF6A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3000" y="365125"/>
            <a:ext cx="5130799" cy="1899912"/>
          </a:xfrm>
        </p:spPr>
        <p:txBody>
          <a:bodyPr>
            <a:normAutofit/>
          </a:bodyPr>
          <a:lstStyle/>
          <a:p>
            <a:r>
              <a:rPr lang="en-US" sz="4000"/>
              <a:t>Features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FAF6A-2D51-52AE-F05C-E2AFA4470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3000" y="2434201"/>
            <a:ext cx="513079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/>
              <a:t>To clean our data, we had to create some new features such as:</a:t>
            </a:r>
          </a:p>
          <a:p>
            <a:r>
              <a:rPr lang="en-US" sz="2000" b="1"/>
              <a:t>Income Groups (grouping annual salaries)</a:t>
            </a:r>
          </a:p>
          <a:p>
            <a:r>
              <a:rPr lang="en-US" sz="2000" b="1"/>
              <a:t>Percent Spent (on monthly house costs)</a:t>
            </a:r>
          </a:p>
          <a:p>
            <a:r>
              <a:rPr lang="en-US" sz="2000" b="1"/>
              <a:t>Multiracial (combination of the Other races &amp; Two race features) </a:t>
            </a:r>
          </a:p>
          <a:p>
            <a:endParaRPr lang="en-US" sz="2000" b="1"/>
          </a:p>
        </p:txBody>
      </p:sp>
    </p:spTree>
    <p:extLst>
      <p:ext uri="{BB962C8B-B14F-4D97-AF65-F5344CB8AC3E}">
        <p14:creationId xmlns:p14="http://schemas.microsoft.com/office/powerpoint/2010/main" val="3357493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02" name="Rectangle 2101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4" name="Freeform: Shape 2103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A58531-9424-1164-94ED-0F101A75B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877" y="530111"/>
            <a:ext cx="9392421" cy="1330841"/>
          </a:xfrm>
        </p:spPr>
        <p:txBody>
          <a:bodyPr>
            <a:normAutofit/>
          </a:bodyPr>
          <a:lstStyle/>
          <a:p>
            <a:r>
              <a:rPr lang="en-US"/>
              <a:t>Findings &amp;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3F884-D8B7-C417-72BD-8297DAD09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en-US" sz="2000"/>
              <a:t>During The years 2017 and 2022, we observed an </a:t>
            </a:r>
            <a:r>
              <a:rPr lang="en-US" sz="2000" b="1"/>
              <a:t>average</a:t>
            </a:r>
            <a:r>
              <a:rPr lang="en-US" sz="2000"/>
              <a:t> </a:t>
            </a:r>
            <a:r>
              <a:rPr lang="en-US" sz="2000" b="1"/>
              <a:t>increase of 3.5 % of the income spent </a:t>
            </a:r>
            <a:r>
              <a:rPr lang="en-US" sz="2000"/>
              <a:t>on </a:t>
            </a:r>
            <a:r>
              <a:rPr lang="en-US" sz="2000" b="1"/>
              <a:t>mortgages</a:t>
            </a:r>
            <a:r>
              <a:rPr lang="en-US" sz="2000"/>
              <a:t> by the population of California. </a:t>
            </a:r>
          </a:p>
          <a:p>
            <a:endParaRPr lang="en-US" sz="2000"/>
          </a:p>
        </p:txBody>
      </p:sp>
      <p:pic>
        <p:nvPicPr>
          <p:cNvPr id="2050" name="Picture 2" descr="A graph of income and income&#10;&#10;Description automatically generated with medium confidence">
            <a:extLst>
              <a:ext uri="{FF2B5EF4-FFF2-40B4-BE49-F238E27FC236}">
                <a16:creationId xmlns:a16="http://schemas.microsoft.com/office/drawing/2014/main" id="{F922A537-1A8E-4877-F665-71CFECCCA8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87" b="-3"/>
          <a:stretch/>
        </p:blipFill>
        <p:spPr bwMode="auto">
          <a:xfrm>
            <a:off x="6548907" y="2550035"/>
            <a:ext cx="5058893" cy="298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06" name="Freeform: Shape 2105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7F2522-3989-80A6-DDDD-8620C62EE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838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F35DB090-93B5-4581-8D71-BB3839684B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Freeform: Shape 1039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9619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14DB1-F79A-44E1-43E3-83608A2BC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sz="4100"/>
              <a:t>Racial Disparities in Affordability's Crisis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7CE25-2F94-03F9-68D3-C432E60C6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888528" cy="3553581"/>
          </a:xfrm>
        </p:spPr>
        <p:txBody>
          <a:bodyPr>
            <a:normAutofit/>
          </a:bodyPr>
          <a:lstStyle/>
          <a:p>
            <a:r>
              <a:rPr lang="en-US" sz="2000"/>
              <a:t>Only 4.7% and 7.8% of the population cannot respectively afford to pay their mortgage and rent. That minority group cannot even afford to pay for a decent house</a:t>
            </a:r>
          </a:p>
          <a:p>
            <a:pPr marL="0" indent="0">
              <a:buNone/>
            </a:pPr>
            <a:endParaRPr lang="en-US" sz="2000"/>
          </a:p>
        </p:txBody>
      </p:sp>
      <p:pic>
        <p:nvPicPr>
          <p:cNvPr id="1026" name="Picture 2" descr="Image attachment">
            <a:extLst>
              <a:ext uri="{FF2B5EF4-FFF2-40B4-BE49-F238E27FC236}">
                <a16:creationId xmlns:a16="http://schemas.microsoft.com/office/drawing/2014/main" id="{39BDE882-3C2E-3AD9-C00C-FD8D7F667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6" r="10887" b="-2"/>
          <a:stretch/>
        </p:blipFill>
        <p:spPr bwMode="auto">
          <a:xfrm>
            <a:off x="7056646" y="849447"/>
            <a:ext cx="4491887" cy="2212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attachment">
            <a:extLst>
              <a:ext uri="{FF2B5EF4-FFF2-40B4-BE49-F238E27FC236}">
                <a16:creationId xmlns:a16="http://schemas.microsoft.com/office/drawing/2014/main" id="{A240BB49-2066-94C5-8DB7-B28DAC92A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6" r="1" b="1"/>
          <a:stretch/>
        </p:blipFill>
        <p:spPr bwMode="auto">
          <a:xfrm>
            <a:off x="7056646" y="4018120"/>
            <a:ext cx="4491887" cy="173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8488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A5B18E-3E51-B672-CD5D-9E5EC4DCB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028" y="609600"/>
            <a:ext cx="4318027" cy="1330839"/>
          </a:xfrm>
        </p:spPr>
        <p:txBody>
          <a:bodyPr>
            <a:normAutofit/>
          </a:bodyPr>
          <a:lstStyle/>
          <a:p>
            <a:r>
              <a:rPr lang="en-US"/>
              <a:t>Food Stamp Group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373B-2527-4D59-0E2D-D6DD2C9F4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028" y="2194102"/>
            <a:ext cx="4083269" cy="3908586"/>
          </a:xfrm>
        </p:spPr>
        <p:txBody>
          <a:bodyPr>
            <a:normAutofit/>
          </a:bodyPr>
          <a:lstStyle/>
          <a:p>
            <a:r>
              <a:rPr lang="en-US" sz="2000"/>
              <a:t>More than 65% of the population suffers from low-income situations. </a:t>
            </a:r>
          </a:p>
        </p:txBody>
      </p:sp>
      <p:pic>
        <p:nvPicPr>
          <p:cNvPr id="4" name="Content Placeholder 3" descr="A pie chart with text on it&#10;&#10;Description automatically generated">
            <a:extLst>
              <a:ext uri="{FF2B5EF4-FFF2-40B4-BE49-F238E27FC236}">
                <a16:creationId xmlns:a16="http://schemas.microsoft.com/office/drawing/2014/main" id="{8169ED96-90B1-74C0-FFB3-F3E651738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4073" y="661916"/>
            <a:ext cx="5557909" cy="555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892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D62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763E64D3-6074-BD85-D91F-A250B1948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648208"/>
            <a:ext cx="10905066" cy="556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148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D6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hart&#10;&#10;Description automatically generated">
            <a:extLst>
              <a:ext uri="{FF2B5EF4-FFF2-40B4-BE49-F238E27FC236}">
                <a16:creationId xmlns:a16="http://schemas.microsoft.com/office/drawing/2014/main" id="{59EC7764-A759-2A6C-B5B7-457605AE2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648208"/>
            <a:ext cx="10905066" cy="556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73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87F3A3-8DCF-2DB7-8D6F-679088445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600"/>
              <a:t>CalWORKs Housing Support Program (HSP)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C561B-41F9-37AE-D069-6D546A7D4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None/>
            </a:pPr>
            <a:r>
              <a:rPr lang="en-US" sz="2600" b="1">
                <a:ea typeface="+mn-lt"/>
                <a:cs typeface="+mn-lt"/>
              </a:rPr>
              <a:t>Proposed Solution Budget Allocation for HSP</a:t>
            </a:r>
            <a:r>
              <a:rPr lang="en-US" sz="2600">
                <a:ea typeface="+mn-lt"/>
                <a:cs typeface="+mn-lt"/>
              </a:rPr>
              <a:t>:</a:t>
            </a:r>
          </a:p>
          <a:p>
            <a:pPr>
              <a:buFont typeface="Arial,Sans-Serif"/>
              <a:buChar char="•"/>
            </a:pPr>
            <a:r>
              <a:rPr lang="en-US" sz="2600">
                <a:ea typeface="+mn-lt"/>
                <a:cs typeface="+mn-lt"/>
              </a:rPr>
              <a:t>Allocate a portion of the budget to businesses to subsidize a percentage of wages for employees facing housing instability</a:t>
            </a:r>
          </a:p>
          <a:p>
            <a:pPr>
              <a:buFont typeface="Arial,Sans-Serif"/>
              <a:buChar char="•"/>
            </a:pPr>
            <a:r>
              <a:rPr lang="en-US" sz="2600">
                <a:ea typeface="+mn-lt"/>
                <a:cs typeface="+mn-lt"/>
              </a:rPr>
              <a:t>Aim to promote economic stability and prevent homelessness</a:t>
            </a:r>
            <a:endParaRPr lang="en-US"/>
          </a:p>
          <a:p>
            <a:pPr>
              <a:buNone/>
            </a:pPr>
            <a:r>
              <a:rPr lang="en-US" sz="1600" b="1">
                <a:ea typeface="+mn-lt"/>
                <a:cs typeface="+mn-lt"/>
              </a:rPr>
              <a:t>Eligibility</a:t>
            </a:r>
            <a:r>
              <a:rPr lang="en-US" sz="1600">
                <a:ea typeface="+mn-lt"/>
                <a:cs typeface="+mn-lt"/>
              </a:rPr>
              <a:t>:</a:t>
            </a:r>
            <a:endParaRPr lang="en-US" sz="1600"/>
          </a:p>
          <a:p>
            <a:pPr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WIC Section 11330.5(a)</a:t>
            </a:r>
            <a:r>
              <a:rPr lang="en-US" sz="1600">
                <a:ea typeface="+mn-lt"/>
                <a:cs typeface="+mn-lt"/>
              </a:rPr>
              <a:t> HSP eligibility includes:</a:t>
            </a:r>
            <a:endParaRPr lang="en-US" sz="1600"/>
          </a:p>
          <a:p>
            <a:pPr marL="971550" lvl="1" indent="-285750">
              <a:buFont typeface="Arial"/>
              <a:buChar char="•"/>
            </a:pPr>
            <a:r>
              <a:rPr lang="en-US" sz="1600">
                <a:ea typeface="+mn-lt"/>
                <a:cs typeface="+mn-lt"/>
              </a:rPr>
              <a:t>Families in CalWORKs at risk of homelessness</a:t>
            </a:r>
            <a:endParaRPr lang="en-US" sz="1600"/>
          </a:p>
          <a:p>
            <a:pPr marL="971550" lvl="1" indent="-285750">
              <a:buFont typeface="Arial"/>
              <a:buChar char="•"/>
            </a:pPr>
            <a:r>
              <a:rPr lang="en-US" sz="1600">
                <a:ea typeface="+mn-lt"/>
                <a:cs typeface="+mn-lt"/>
              </a:rPr>
              <a:t>Recipients without an eviction notice</a:t>
            </a:r>
            <a:endParaRPr lang="en-US" sz="1600"/>
          </a:p>
          <a:p>
            <a:pPr marL="971550" lvl="1" indent="-285750">
              <a:buFont typeface="Arial"/>
              <a:buChar char="•"/>
            </a:pPr>
            <a:r>
              <a:rPr lang="en-US" sz="1600">
                <a:ea typeface="+mn-lt"/>
                <a:cs typeface="+mn-lt"/>
              </a:rPr>
              <a:t>Individuals for whom housing instability is a barrier to self-sufficiency or child well-being</a:t>
            </a:r>
            <a:endParaRPr lang="en-US" sz="1600"/>
          </a:p>
          <a:p>
            <a:pPr>
              <a:buNone/>
            </a:pPr>
            <a:r>
              <a:rPr lang="en-US" sz="1600" b="1">
                <a:ea typeface="+mn-lt"/>
                <a:cs typeface="+mn-lt"/>
              </a:rPr>
              <a:t>Budget Act of 2021 (SB 129)</a:t>
            </a:r>
            <a:r>
              <a:rPr lang="en-US" sz="1600">
                <a:ea typeface="+mn-lt"/>
                <a:cs typeface="+mn-lt"/>
              </a:rPr>
              <a:t> appropriated a total of $285 million for the Housing Stability Program (HSP), including:</a:t>
            </a:r>
          </a:p>
          <a:p>
            <a:pPr lvl="1" indent="-285750">
              <a:buFont typeface="Arial,Sans-Serif"/>
              <a:buChar char="•"/>
            </a:pPr>
            <a:r>
              <a:rPr lang="en-US" sz="1600" b="1">
                <a:ea typeface="+mn-lt"/>
                <a:cs typeface="+mn-lt"/>
              </a:rPr>
              <a:t>Annual Appropriation</a:t>
            </a:r>
            <a:r>
              <a:rPr lang="en-US" sz="1600">
                <a:ea typeface="+mn-lt"/>
                <a:cs typeface="+mn-lt"/>
              </a:rPr>
              <a:t>: $95 million</a:t>
            </a:r>
          </a:p>
          <a:p>
            <a:pPr lvl="1" indent="-285750">
              <a:buFont typeface="Arial,Sans-Serif"/>
              <a:buChar char="•"/>
            </a:pPr>
            <a:r>
              <a:rPr lang="en-US" sz="1600" b="1">
                <a:ea typeface="+mn-lt"/>
                <a:cs typeface="+mn-lt"/>
              </a:rPr>
              <a:t>One-Time Appropriation</a:t>
            </a:r>
            <a:r>
              <a:rPr lang="en-US" sz="1600">
                <a:ea typeface="+mn-lt"/>
                <a:cs typeface="+mn-lt"/>
              </a:rPr>
              <a:t>: $190 million</a:t>
            </a:r>
            <a:endParaRPr lang="en-US" sz="1600"/>
          </a:p>
          <a:p>
            <a:pPr lvl="1" indent="-285750">
              <a:buFont typeface="Arial,Sans-Serif"/>
              <a:buChar char="•"/>
            </a:pPr>
            <a:r>
              <a:rPr lang="en-US" sz="1600" b="1"/>
              <a:t>Our simulation of wage subsidize:</a:t>
            </a:r>
            <a:r>
              <a:rPr lang="en-US" sz="1600"/>
              <a:t> from the program to employers would cost around </a:t>
            </a:r>
            <a:r>
              <a:rPr lang="en-US" sz="1600" b="1"/>
              <a:t>$17 million</a:t>
            </a:r>
          </a:p>
          <a:p>
            <a:pPr>
              <a:buNone/>
            </a:pPr>
            <a:endParaRPr lang="en-US" sz="2600"/>
          </a:p>
          <a:p>
            <a:pPr>
              <a:buNone/>
            </a:pPr>
            <a:endParaRPr lang="en-US" sz="1700"/>
          </a:p>
          <a:p>
            <a:pPr marL="0" indent="0">
              <a:buNone/>
            </a:pP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39404739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07209D-DDC3-A2C7-696D-2730228C90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43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graph of income to rent ratio&#10;&#10;Description automatically generated">
            <a:extLst>
              <a:ext uri="{FF2B5EF4-FFF2-40B4-BE49-F238E27FC236}">
                <a16:creationId xmlns:a16="http://schemas.microsoft.com/office/drawing/2014/main" id="{1FB2DBE7-90CA-7CCD-673C-8DB74561D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250"/>
          <a:stretch/>
        </p:blipFill>
        <p:spPr>
          <a:xfrm>
            <a:off x="20" y="1"/>
            <a:ext cx="12191979" cy="68580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D4D7444E-8572-6DFD-CB75-0984238C7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1C89D56-574B-DBE6-E414-A886D4CD9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6808B29-2E24-7E95-6543-9B0B82179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5407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757D1-DBB8-EC86-60D6-4507514EC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216"/>
            <a:ext cx="8765264" cy="533385"/>
          </a:xfrm>
        </p:spPr>
        <p:txBody>
          <a:bodyPr>
            <a:normAutofit fontScale="90000"/>
          </a:bodyPr>
          <a:lstStyle/>
          <a:p>
            <a:r>
              <a:rPr lang="en-US"/>
              <a:t>Proposal and contact with policy makers</a:t>
            </a:r>
          </a:p>
        </p:txBody>
      </p:sp>
      <p:pic>
        <p:nvPicPr>
          <p:cNvPr id="4" name="Picture 3" descr="A person with curly hair and glasses&#10;&#10;Description automatically generated">
            <a:extLst>
              <a:ext uri="{FF2B5EF4-FFF2-40B4-BE49-F238E27FC236}">
                <a16:creationId xmlns:a16="http://schemas.microsoft.com/office/drawing/2014/main" id="{1B533241-2384-F1A5-E30C-9509C52F9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7145" y="5014385"/>
            <a:ext cx="3189144" cy="1775114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608DE50-0684-8109-C28E-89B756803B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932" y="5010845"/>
            <a:ext cx="4485410" cy="1174516"/>
          </a:xfrm>
          <a:prstGeom prst="rect">
            <a:avLst/>
          </a:prstGeom>
        </p:spPr>
      </p:pic>
      <p:pic>
        <p:nvPicPr>
          <p:cNvPr id="6" name="Picture 5" descr="A close-up of a letter&#10;&#10;Description automatically generated">
            <a:extLst>
              <a:ext uri="{FF2B5EF4-FFF2-40B4-BE49-F238E27FC236}">
                <a16:creationId xmlns:a16="http://schemas.microsoft.com/office/drawing/2014/main" id="{22608EBA-4BA1-0260-1180-E32430758F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2981" y="894052"/>
            <a:ext cx="6057900" cy="4117397"/>
          </a:xfrm>
          <a:prstGeom prst="rect">
            <a:avLst/>
          </a:prstGeom>
        </p:spPr>
      </p:pic>
      <p:pic>
        <p:nvPicPr>
          <p:cNvPr id="7" name="Picture 6" descr="A black and white text with black text&#10;&#10;Description automatically generated">
            <a:extLst>
              <a:ext uri="{FF2B5EF4-FFF2-40B4-BE49-F238E27FC236}">
                <a16:creationId xmlns:a16="http://schemas.microsoft.com/office/drawing/2014/main" id="{FD93BE29-FE6D-2B06-2D57-F5EAFCC3D6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690" y="895350"/>
            <a:ext cx="5699436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76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1293F9B-599E-4871-A414-757225FA3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2175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E0B96E-FBDF-7DB0-7341-1F9432591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Table Of Content</a:t>
            </a:r>
          </a:p>
        </p:txBody>
      </p:sp>
      <p:grpSp>
        <p:nvGrpSpPr>
          <p:cNvPr id="34" name="Graphic 190">
            <a:extLst>
              <a:ext uri="{FF2B5EF4-FFF2-40B4-BE49-F238E27FC236}">
                <a16:creationId xmlns:a16="http://schemas.microsoft.com/office/drawing/2014/main" id="{53883AA7-7F86-41F8-A1D8-06E9886E7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36528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C80ACB6-0FE0-4F10-998D-2E8D46375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C2903D5-FF18-4A00-8E9F-9335FCF1E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1A8B53C-ED2D-4081-AC0C-F87A9D4B3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10481" y="681042"/>
            <a:ext cx="1562428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2C7D52B-9C2A-4BDB-89DC-A89BDB9F8C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4B951A6-4FAF-4CBA-B55F-3AAD55758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C4DABFE-3395-46F4-95C0-CA58332AA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82225D9-CC2C-4D45-B90F-5EC7DD265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DC31B28-21ED-494B-BA30-31CD8F9CD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BD8A01F-C2B9-47B6-977F-15E31A8C1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D562CCF-082E-4E33-BC25-3C2F3CB26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91A36DF-6DC9-4C5F-A16E-BC6DC8429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DEF31D0-A584-489A-B972-966367742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706B7B1-0776-4349-9782-39E4AD4E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ECC02B0-321C-499C-AB67-2DE74D4DE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5B3F392-AC23-49B8-A36A-D93B0BD76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A72EA58-66EE-4BA2-923C-2B66CFC42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178E317F-E347-88FB-CA37-E4EDD72F24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5348878"/>
              </p:ext>
            </p:extLst>
          </p:nvPr>
        </p:nvGraphicFramePr>
        <p:xfrm>
          <a:off x="567950" y="2639965"/>
          <a:ext cx="10995518" cy="3536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13476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1F7DD9-B8DD-D411-77A5-2C695D964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38D35-C6B1-35F2-EF0A-2A9DDA778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Due to the missing time, we were not able to implement machine learning to try to predict the next year. </a:t>
            </a:r>
          </a:p>
          <a:p>
            <a:r>
              <a:rPr lang="en-US" sz="2000"/>
              <a:t>Additionally, to showcase a little more about the affordability crisis impact we wanted to include additional factors such as water, electricity status, healthcare, etc. </a:t>
            </a:r>
          </a:p>
          <a:p>
            <a:endParaRPr lang="en-US" sz="2000"/>
          </a:p>
          <a:p>
            <a:pPr marL="0" indent="0">
              <a:buNone/>
            </a:pPr>
            <a:endParaRPr lang="en-US" sz="2000"/>
          </a:p>
        </p:txBody>
      </p:sp>
      <p:pic>
        <p:nvPicPr>
          <p:cNvPr id="5" name="Picture 4" descr="Purple coloured lightbulb">
            <a:extLst>
              <a:ext uri="{FF2B5EF4-FFF2-40B4-BE49-F238E27FC236}">
                <a16:creationId xmlns:a16="http://schemas.microsoft.com/office/drawing/2014/main" id="{F673827A-F0D2-8475-0FDE-3303F93ABB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373" r="3213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069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76BA1-3D56-AD79-DA73-91B516269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A0EC6-B7F7-5AE3-51C6-865327A72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Hubbard, K. (2021, August 19). The 10 States With the Most Racial Diversity. Retrieved from U.S. News: https://www.usnews.com/news/best-states/slideshows/the-10-most-racially-diverse-states-in-the-us?slide=10</a:t>
            </a:r>
          </a:p>
          <a:p>
            <a:r>
              <a:rPr lang="en-US"/>
              <a:t>Why house prices surged as the COVID-19 pandemic took hold. (2021, December 21). Retrieved from Federal reserve </a:t>
            </a:r>
            <a:r>
              <a:rPr lang="en-US" err="1"/>
              <a:t>BAnk</a:t>
            </a:r>
            <a:r>
              <a:rPr lang="en-US"/>
              <a:t> of Dallas: https://www.dallasfed.org/research/economics/2021/1228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0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65480A-A9C7-9314-0CA7-5DE8943AD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DDE65-D9B8-6ACF-B21F-A72001909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The term </a:t>
            </a:r>
            <a:r>
              <a:rPr lang="en-US" sz="2000" b="1"/>
              <a:t>Homeownership</a:t>
            </a:r>
            <a:r>
              <a:rPr lang="en-US" sz="2000"/>
              <a:t> refers to the act of owning home property, whether that is a house or apartment. </a:t>
            </a:r>
          </a:p>
          <a:p>
            <a:r>
              <a:rPr lang="en-US" sz="2000"/>
              <a:t>The problem that influences the trend of Homeownership is the </a:t>
            </a:r>
            <a:r>
              <a:rPr lang="en-US" sz="2000" b="1"/>
              <a:t>affordability of those property</a:t>
            </a:r>
            <a:r>
              <a:rPr lang="en-US" sz="2000"/>
              <a:t>.</a:t>
            </a:r>
          </a:p>
        </p:txBody>
      </p:sp>
      <p:pic>
        <p:nvPicPr>
          <p:cNvPr id="5" name="Picture 4" descr="Figures of houses in different position and sizes">
            <a:extLst>
              <a:ext uri="{FF2B5EF4-FFF2-40B4-BE49-F238E27FC236}">
                <a16:creationId xmlns:a16="http://schemas.microsoft.com/office/drawing/2014/main" id="{7E949308-D006-B840-14C2-37DAAD4172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412" r="36905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6892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165BEC-B5B7-D352-86B9-16CF7429A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tx2"/>
                </a:solidFill>
              </a:rPr>
              <a:t>The context of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06A1D-0A27-FAE3-CFCB-0BD28F368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2605" y="804672"/>
            <a:ext cx="5970819" cy="5230368"/>
          </a:xfrm>
        </p:spPr>
        <p:txBody>
          <a:bodyPr anchor="ctr">
            <a:normAutofit/>
          </a:bodyPr>
          <a:lstStyle/>
          <a:p>
            <a:r>
              <a:rPr lang="en-US" sz="2400" b="1">
                <a:solidFill>
                  <a:schemeClr val="tx2"/>
                </a:solidFill>
              </a:rPr>
              <a:t>Housing affordability </a:t>
            </a:r>
            <a:r>
              <a:rPr lang="en-US" sz="2400">
                <a:solidFill>
                  <a:schemeClr val="tx2"/>
                </a:solidFill>
              </a:rPr>
              <a:t>refers to the ability of individuals or families to comfortably purchase or maintain a home. </a:t>
            </a:r>
            <a:endParaRPr lang="en-US">
              <a:solidFill>
                <a:schemeClr val="tx2"/>
              </a:solidFill>
            </a:endParaRPr>
          </a:p>
          <a:p>
            <a:r>
              <a:rPr lang="en-US" sz="2400">
                <a:solidFill>
                  <a:schemeClr val="tx2"/>
                </a:solidFill>
              </a:rPr>
              <a:t>Over the years, Housing costs increased. This in turn leaves less room for other necessities</a:t>
            </a:r>
          </a:p>
        </p:txBody>
      </p:sp>
    </p:spTree>
    <p:extLst>
      <p:ext uri="{BB962C8B-B14F-4D97-AF65-F5344CB8AC3E}">
        <p14:creationId xmlns:p14="http://schemas.microsoft.com/office/powerpoint/2010/main" val="3108022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Close up of dart board">
            <a:extLst>
              <a:ext uri="{FF2B5EF4-FFF2-40B4-BE49-F238E27FC236}">
                <a16:creationId xmlns:a16="http://schemas.microsoft.com/office/drawing/2014/main" id="{A8D5472A-2CD6-819E-3757-D54F63104A2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rcRect t="4969" b="10761"/>
          <a:stretch/>
        </p:blipFill>
        <p:spPr>
          <a:xfrm>
            <a:off x="0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38602-3B32-1C03-4ADB-85768C01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631" y="1016662"/>
            <a:ext cx="5155261" cy="2047814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Objectives &amp; data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F5F25-CC68-C0D6-9430-6DCBE5FDE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0" y="1671566"/>
            <a:ext cx="6660292" cy="47786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>
                <a:solidFill>
                  <a:srgbClr val="FFFFFF"/>
                </a:solidFill>
              </a:rPr>
              <a:t>Objectives:</a:t>
            </a:r>
          </a:p>
          <a:p>
            <a:r>
              <a:rPr lang="en-US" sz="2000">
                <a:solidFill>
                  <a:srgbClr val="FFFFFF"/>
                </a:solidFill>
              </a:rPr>
              <a:t>Identify the factors of homeownership </a:t>
            </a:r>
          </a:p>
          <a:p>
            <a:r>
              <a:rPr lang="en-US" sz="2000">
                <a:solidFill>
                  <a:srgbClr val="FFFFFF"/>
                </a:solidFill>
              </a:rPr>
              <a:t>Analyze demographics disparities</a:t>
            </a:r>
          </a:p>
          <a:p>
            <a:r>
              <a:rPr lang="en-US" sz="2000">
                <a:solidFill>
                  <a:srgbClr val="FFFFFF"/>
                </a:solidFill>
              </a:rPr>
              <a:t>Evaluate the evolution of the Problem</a:t>
            </a:r>
          </a:p>
          <a:p>
            <a:endParaRPr lang="en-US" sz="200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000">
                <a:solidFill>
                  <a:srgbClr val="FFFFFF"/>
                </a:solidFill>
              </a:rPr>
              <a:t>Questions:</a:t>
            </a:r>
          </a:p>
          <a:p>
            <a:r>
              <a:rPr lang="en-US" sz="2000">
                <a:solidFill>
                  <a:srgbClr val="FFFFFF"/>
                </a:solidFill>
              </a:rPr>
              <a:t>How can people afford a house depending on their financial status?</a:t>
            </a:r>
          </a:p>
          <a:p>
            <a:r>
              <a:rPr lang="en-US" sz="2000">
                <a:solidFill>
                  <a:srgbClr val="FFFFFF"/>
                </a:solidFill>
              </a:rPr>
              <a:t>What is the trend in housing affordability over time?</a:t>
            </a:r>
          </a:p>
          <a:p>
            <a:r>
              <a:rPr lang="en-US" sz="2000">
                <a:solidFill>
                  <a:srgbClr val="FFFFFF"/>
                </a:solidFill>
              </a:rPr>
              <a:t>What are the factors that determine the affordability of a house?</a:t>
            </a:r>
          </a:p>
          <a:p>
            <a:r>
              <a:rPr lang="en-US" sz="2000">
                <a:solidFill>
                  <a:srgbClr val="FFFFFF"/>
                </a:solidFill>
              </a:rPr>
              <a:t>How did the crisis affect the different demographic groups?</a:t>
            </a:r>
          </a:p>
        </p:txBody>
      </p:sp>
    </p:spTree>
    <p:extLst>
      <p:ext uri="{BB962C8B-B14F-4D97-AF65-F5344CB8AC3E}">
        <p14:creationId xmlns:p14="http://schemas.microsoft.com/office/powerpoint/2010/main" val="705375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05C567-9921-61EE-3310-64C993BFC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DAA30-2CB7-E953-053A-94A73771D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The </a:t>
            </a:r>
            <a:r>
              <a:rPr lang="en-US" sz="2000" b="1"/>
              <a:t>American Community Survey </a:t>
            </a:r>
            <a:r>
              <a:rPr lang="en-US" sz="2000"/>
              <a:t>(ACS) is a data center created since the year 2005 and managed by the U.S. Bureau Census</a:t>
            </a:r>
          </a:p>
          <a:p>
            <a:endParaRPr lang="en-US" sz="2000"/>
          </a:p>
          <a:p>
            <a:r>
              <a:rPr lang="en-US" sz="2000"/>
              <a:t>For the case of the project, the team will be using two years(2017 &amp; 2022) to process a comparative study. </a:t>
            </a:r>
          </a:p>
        </p:txBody>
      </p:sp>
      <p:pic>
        <p:nvPicPr>
          <p:cNvPr id="5" name="Picture 4" descr="Illuminated server room panel">
            <a:extLst>
              <a:ext uri="{FF2B5EF4-FFF2-40B4-BE49-F238E27FC236}">
                <a16:creationId xmlns:a16="http://schemas.microsoft.com/office/drawing/2014/main" id="{BEDB12D5-2C81-CBD5-4BEE-7B572268BD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716" r="27448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8801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up photo of a hand holding a compass">
            <a:extLst>
              <a:ext uri="{FF2B5EF4-FFF2-40B4-BE49-F238E27FC236}">
                <a16:creationId xmlns:a16="http://schemas.microsoft.com/office/drawing/2014/main" id="{861A85AA-D1F1-835D-F4EF-FD86F25D02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421" r="146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2E0926-C3D9-9398-30FE-B8AE128EA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Time &amp; Place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81A98-31B0-DEAF-5D52-92DF14749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434201"/>
            <a:ext cx="525779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900"/>
              <a:t>The project examines housing trends in </a:t>
            </a:r>
            <a:r>
              <a:rPr lang="en-US" sz="1900" b="1"/>
              <a:t>2017</a:t>
            </a:r>
            <a:r>
              <a:rPr lang="en-US" sz="1900"/>
              <a:t> and </a:t>
            </a:r>
            <a:r>
              <a:rPr lang="en-US" sz="1900" b="1"/>
              <a:t>2022</a:t>
            </a:r>
            <a:r>
              <a:rPr lang="en-US" sz="1900"/>
              <a:t>, highlighting the effects of the 2008 market crash and a </a:t>
            </a:r>
            <a:r>
              <a:rPr lang="en-US" sz="1900" b="1"/>
              <a:t>19% </a:t>
            </a:r>
            <a:r>
              <a:rPr lang="en-US" sz="1900"/>
              <a:t>rise in home sales after COVID-19 in 2021.</a:t>
            </a:r>
          </a:p>
          <a:p>
            <a:r>
              <a:rPr lang="en-US" sz="1900" b="1"/>
              <a:t>2022 </a:t>
            </a:r>
            <a:r>
              <a:rPr lang="en-US" sz="1900"/>
              <a:t>and </a:t>
            </a:r>
            <a:r>
              <a:rPr lang="en-US" sz="1900" b="1"/>
              <a:t>2017 </a:t>
            </a:r>
            <a:r>
              <a:rPr lang="en-US" sz="1900"/>
              <a:t>were selected to compare a 5-year gap, with 2022 offering the latest data.</a:t>
            </a:r>
          </a:p>
          <a:p>
            <a:r>
              <a:rPr lang="en-US" sz="1900">
                <a:effectLst/>
              </a:rPr>
              <a:t>California, with a </a:t>
            </a:r>
            <a:r>
              <a:rPr lang="en-US" sz="1900" b="1">
                <a:effectLst/>
              </a:rPr>
              <a:t>69.7% </a:t>
            </a:r>
            <a:r>
              <a:rPr lang="en-US" sz="1900">
                <a:effectLst/>
              </a:rPr>
              <a:t>diversity index, is the second most racially diverse state in the U.S.</a:t>
            </a:r>
          </a:p>
        </p:txBody>
      </p:sp>
    </p:spTree>
    <p:extLst>
      <p:ext uri="{BB962C8B-B14F-4D97-AF65-F5344CB8AC3E}">
        <p14:creationId xmlns:p14="http://schemas.microsoft.com/office/powerpoint/2010/main" val="1306209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10A50-A776-500B-2BB1-90628960C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set overview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4FA58-6AE6-5790-79FF-A32418B15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original data set has the following: 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/>
              <a:t>The reduced data set has: </a:t>
            </a:r>
          </a:p>
          <a:p>
            <a:pPr marL="0" indent="0">
              <a:buNone/>
            </a:pPr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A7F7B2B-1FAA-4FAD-F271-31BFBFB5E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898157"/>
              </p:ext>
            </p:extLst>
          </p:nvPr>
        </p:nvGraphicFramePr>
        <p:xfrm>
          <a:off x="1302951" y="2424899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63722079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9124011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3599887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230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157,735 instances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914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176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167,264 instances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79089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67E8895-2BDF-4ED8-5BC7-03F7D1C2E0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1081795"/>
              </p:ext>
            </p:extLst>
          </p:nvPr>
        </p:nvGraphicFramePr>
        <p:xfrm>
          <a:off x="1302951" y="4001294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46126580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3778225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760826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50,721 instances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097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57,207 instances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542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4556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CAF18-7583-F41A-02D9-6FC7967A8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95920-78BE-B5F3-5D1D-33EFCFA23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For this study, the main factors that helped us observe the crisis were the </a:t>
            </a:r>
            <a:r>
              <a:rPr lang="en-US" b="1"/>
              <a:t>Food Stamp </a:t>
            </a:r>
            <a:r>
              <a:rPr lang="en-US"/>
              <a:t>(FS) features, the </a:t>
            </a:r>
            <a:r>
              <a:rPr lang="en-US" b="1"/>
              <a:t>income of the household</a:t>
            </a:r>
            <a:r>
              <a:rPr lang="en-US"/>
              <a:t>, and both the </a:t>
            </a:r>
            <a:r>
              <a:rPr lang="en-US" b="1"/>
              <a:t>rent</a:t>
            </a:r>
            <a:r>
              <a:rPr lang="en-US"/>
              <a:t> and </a:t>
            </a:r>
            <a:r>
              <a:rPr lang="en-US" b="1"/>
              <a:t>mortgage</a:t>
            </a:r>
            <a:r>
              <a:rPr lang="en-US"/>
              <a:t> of the property. </a:t>
            </a:r>
          </a:p>
          <a:p>
            <a:r>
              <a:rPr lang="en-US"/>
              <a:t>Additionally, the feature that held secondary importance in the project was the </a:t>
            </a:r>
            <a:r>
              <a:rPr lang="en-US" b="1"/>
              <a:t>race</a:t>
            </a:r>
            <a:r>
              <a:rPr lang="en-US"/>
              <a:t> features to determine the different demographic groups. </a:t>
            </a:r>
          </a:p>
        </p:txBody>
      </p:sp>
    </p:spTree>
    <p:extLst>
      <p:ext uri="{BB962C8B-B14F-4D97-AF65-F5344CB8AC3E}">
        <p14:creationId xmlns:p14="http://schemas.microsoft.com/office/powerpoint/2010/main" val="186942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848</Words>
  <Application>Microsoft Office PowerPoint</Application>
  <PresentationFormat>Widescreen</PresentationFormat>
  <Paragraphs>129</Paragraphs>
  <Slides>21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Aptos</vt:lpstr>
      <vt:lpstr>Aptos Display</vt:lpstr>
      <vt:lpstr>Arial</vt:lpstr>
      <vt:lpstr>Arial,Sans-Serif</vt:lpstr>
      <vt:lpstr>Calibri</vt:lpstr>
      <vt:lpstr>Office Theme</vt:lpstr>
      <vt:lpstr>Homeownership Trends &amp; Impact</vt:lpstr>
      <vt:lpstr>Table Of Content</vt:lpstr>
      <vt:lpstr>Introduction</vt:lpstr>
      <vt:lpstr>The context of the Problem</vt:lpstr>
      <vt:lpstr>Objectives &amp; data Questions</vt:lpstr>
      <vt:lpstr>Data Source</vt:lpstr>
      <vt:lpstr>Time &amp; Place</vt:lpstr>
      <vt:lpstr>Data set overview </vt:lpstr>
      <vt:lpstr>Data parameters</vt:lpstr>
      <vt:lpstr>Features Engineering</vt:lpstr>
      <vt:lpstr>Findings &amp; impacts</vt:lpstr>
      <vt:lpstr>Racial Disparities in Affordability's Crisis</vt:lpstr>
      <vt:lpstr>Food Stamp Group distribution</vt:lpstr>
      <vt:lpstr>PowerPoint Presentation</vt:lpstr>
      <vt:lpstr>PowerPoint Presentation</vt:lpstr>
      <vt:lpstr>CalWORKs Housing Support Program (HSP)</vt:lpstr>
      <vt:lpstr>PowerPoint Presentation</vt:lpstr>
      <vt:lpstr>PowerPoint Presentation</vt:lpstr>
      <vt:lpstr>Proposal and contact with policy makers</vt:lpstr>
      <vt:lpstr>Challenges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efotsing780</dc:creator>
  <cp:lastModifiedBy>Eugene Fotsing</cp:lastModifiedBy>
  <cp:revision>1</cp:revision>
  <dcterms:created xsi:type="dcterms:W3CDTF">2024-10-06T23:10:11Z</dcterms:created>
  <dcterms:modified xsi:type="dcterms:W3CDTF">2024-12-02T03:51:27Z</dcterms:modified>
</cp:coreProperties>
</file>